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93" r:id="rId4"/>
    <p:sldId id="295" r:id="rId5"/>
    <p:sldId id="279" r:id="rId6"/>
    <p:sldId id="280" r:id="rId7"/>
    <p:sldId id="282" r:id="rId8"/>
    <p:sldId id="294" r:id="rId9"/>
    <p:sldId id="281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3" r:id="rId33"/>
    <p:sldId id="284" r:id="rId34"/>
    <p:sldId id="285" r:id="rId35"/>
    <p:sldId id="286" r:id="rId36"/>
    <p:sldId id="287" r:id="rId37"/>
    <p:sldId id="288" r:id="rId38"/>
    <p:sldId id="298" r:id="rId39"/>
    <p:sldId id="289" r:id="rId40"/>
    <p:sldId id="290" r:id="rId41"/>
    <p:sldId id="292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A8A4-9172-42CB-9ABF-E3C7AF9DA74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33350"/>
            <a:ext cx="85090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RUUEhQWFBUWGBoYGBgXFRcXFBUUFxcXFxgXGBQXHCYeFxkjGRQUHy8gJCcpLCwsFR4xNTAqNSYrLCkBCQoKDgwOGg8PGiwkHxwpLCkpLCwpKSwsKSksKSwpKSkpKSwsKSwsKSkpLCkpLCksKSksLCksKSkpKSwpLCksLP/AABEIALUBFgMBIgACEQEDEQH/xAAcAAAABwEBAAAAAAAAAAAAAAAAAQIDBAUGBwj/xABBEAABAgQDBQQGCAUEAwEAAAABAAIDBBEhBRIxBkFRYXETIoGRBzKhscHwFCNCYnLR4fEzUoKSsiRzosI0Q2MV/8QAGgEAAgMBAQAAAAAAAAAAAAAAAgMAAQQFBv/EACsRAAICAgEDAwMDBQAAAAAAAAABAhEDITEEEkETIjIzQsEFUZEUI2Fxgf/aAAwDAQACEQMRAD8Ao40YgE1oDRwBcCd963oa7uO5ELDK+oaKZqAO1zEA0pyUH6UakkUFwQTuqdW8fiFJMXPWjbmhOmgrUjhagPyV0zNQy54qSCQBXvGzzUUAFDoeCYExR96UHE1Bt7TfVPhoLSDlAqOult1728aJgtAcbEU3G99OFDvUCQxEaKCo1BO++o1G4KA5t1YhgOmnt9/FNvlkLQadEUCmlf1t+qKlFIdCI3IjDNLqqLsilqU1PFnBH9HqqouxnIk5U86DZNlhUoliIZN/m35qTDZWm6vtSGwk/DZWnBWkC2JYam4/UV0+eCde0fPs+eScMOgS2tRUDZGEHkkmCr/BdnIswaQ2VA1Js0ePwWzw/wBFY1ixD0YP+x/JA2lyX3HKjASTAK7S30byo1a49XH4KNObFSoFoX/J/wCaBSTJ3nGosGiZdDXQ8U2TgD1czfGvvWdndmaeo8Hk6x8xZHRayIzhak5aqTMSpYaOFD835pkoRqG6IUR0sk5lRYRZ+97JLWJYTrWqqI2WcoSWAkkk6115X3qS5RpQd3cpKVPkfjWgwQjBukBqMBIZpQ4xykNUZrU8wKJltCphtQgiiFBWCMTMtRxoSTapHE3I0rxuUqBHdlNa0tU6UvWluNNEUJhLTeg1p4gcPmiMwqbxu423fNF06OM2O5e6G7zrUmoIJtTplNeqU+HV1CdAReho0Du3BIrr0SIQpx426HfrySjDqNxNQBoSB1pQ6+xWCRGQrV8k41qeDN3PhROQ4PJQuyN2NkkwArJ0uaKO+VcTQAk8hUqmROyC+GEkw6KbEwyKP/XE/sd+SjRYLhYgg+3yVJoIZMJNmCnKkIrqywmQrpbYaSHo2OuoUyS2Hor/AGW2ZM1GDbhgu/kOA5lVcqAV2HYrBewgCo77+87x0HgKIMku1ArbotsOwtkFgYxoaALAKQ8p1xTb1isZRGjKhxiYDWlXcyLLKY/MANNU2G2LlozOKTldFnpmYaTdwHz7E7PTJOYtuBqOXRZ2NMhxNd60N0SEbLSYh1FHirdxHvBVLMyVCcpzDXmBzHxRNmnwvVcacNR5KPNzmfvDunfTjyQuQ+MWhDmIZfmielXZ2E7waHx0t4FGYZ3KkrCsbhuJGWtgagVtU0rbnQeSkQ4PCnzfySIUKilQxSlkcUDJjkFmWykJgu7ydBWXJybMPAsJRCSwJb0hmpBtTgdZIhu48PajzKiMEVBB5QRAiWa0Gh41ueg0TsR1b8OIppTUdKKOX0/ff1SxUaGp8feupZxGHSunzVLhwzT38df2SYdetK8KVI/byUtja2sFChGSwPG3iFptm9lYsxdoysrQud6vOm9x6Kw2S2G7SkSOO7q1uhcOJ4D3rpsvADGhrQABYACgA4ALPPLWkEo9xn8P2Dl2XeDFP3rN/tHxV9LyUOGKMY1g+60D3J9JKyuTfI1JIRFiWWfx2XgxGntWMdTiAT56q5mIlAsntHMgNN7kI8ati5swGP4XCa49nbkbjwJuPFUDoHJWGKxySaGouqeHO5XUd6pPlz6LamgIp0KME1TkOCVKjwKdPehBaiovuLjZqS7SYhNtQuFegufcu2QrNC5TsPBrNQ6fe9x/NdTfE3LLn5omP9xZeieVHfGRtfWqTQdkebmNywe2McwjmpVhsTuBPFaHaKafCqb04hZRk+2MHMfR7XCjhxH5rTCOrQpvZi3zphxMwuN43EKrxRoDszLsd5tO8EKXj2Hul4mpdCd6rv8AqeBCqzG4GxUb8M0xXlCXxatVeXUT8cUuND7FFclSY1IflJvI+u42I4j97+Cv3gLLq/gxe6w8Wj3UPtBTMT5QGReSS2iRn4JnNwRB4TrF0SmG6fCjQlID1iycm/DwPQ0t6aaUouSDV4CzJQdZID0sqwbFdogkOAogoUFS+lfninobCBuulhg3pfaihqNBbjQLrUcJsKFD1+TVbL0fbMiM8xYgqyGbA6OedxG8DU+CyUqC4jLqdOpsu5YHhYl4EOENWjvc3n1j5pGadKkFFWT4UMAJYRApSxDwFRjMCtFX7S42JdlTqdExg8VzmZ3b9OiJR1YDlugYlNUrdY7agnJmotRPMMR1AqrbqA2DIvc7WzW9d6dFqIqnJnJo0ataKqnSpUpGzW4pWLSWVtaJvKHLTokYPO9ozIT3mi3Et/RWTIdDe6xEKOWkOaaEaELR4fjoeKPo13HcfyR48iemLyYmto6Z6O5T618Tc1tPF36ArZxJm6otmoPYSba+vF756EUaP7QPNSDMkpM/dKwVpUS4k5R1E8I3dJHBZrEJktOZOSWNgi16ahT0yu4toWIsiNIdQ8isTtDsuKmLJvyRNTCJ7rj90nQqJtHMPhuMaASYZPfbvhnj+E8VDl8fEWlXUKYok93KKp2ICM1zIje9o9hsSRw4OCyE9A7J5bWo1aeI6bithj8Dte+DSM0aj/2Abnc+azc5EEVn3h5hw181U1/I/E/2IIdUU5KM4pUOIkxtSkPZoEK3knfVjlX3lVCtpEfVjqfeixcgz4HQUcRtk2WJ5gG/xThY9L6KQmIAonismTk24doeY5AlNtKNzkg1DjUvcmGFPMKsEAdZGkOQUKJHim+W9FU1PFKD7UPz4eK6zOIan0eYb205DqO6z6w/06D+4hdYnJ3K4DeSPBYL0RAdrHr62QU6Zr/BWm1s/km4N6Am6xzXdOg3pG0guqifMjOG1uQT5KPKzTeyz1tStfBZ7DsbDjMTLvUhjK3n+6Wo2W5FBtliPbTnYjRrg3lW1VvcmWGANwAXG8PnjGns5Ne/X2rr+ITAaypNKpklwgeBvCoVXFZb0z/+Gz8fwWywaFSHU6n3LE+mCZbEku46vZxMrxS7SQdUH3BQWjjkgaFvVXG0kX6kcwqfDjUhWW1jqQ4TN5FfBPXwYUvmjMNCcl3APGbSor0rf2I3wqBMg3Shx6Hn8TY4NLCMtAWkaFtBSnKlEzLzdVzPYraAkfR3mwqYdd3FnTU+a3EjFWiKTjowTTjKmSZ9uZrhvF1jnTpgxAdw929a6dmAPGyyeOwLE86okRckzEJrLliwzVrhcagg6ghZ3H8JytExLV7M+s0awyfgqxmNvh1GrSbtPvHAqwkMaMPvMo+G6zmnSm8U3KWpaGKLjwV8DFy4XNwqyducws72FScalWw4giQjWFEu37p+0w8x7io8chwqlNt6ZoilyisJujcUIuqSkDQDVX8GFlAHBRsGw2v1jhb7PMjf0Vk6AtOGDStiJzTdEWiBhp/sEsQUygbEQze4rbp4+CcCTEb3h0SgFhzfJm/BwKalEpIKKqzmsW1OtKZCWCrKYpz0E1HajUbAosokIV4nzSMt06YZS2wl2aOBZsfRUKTMQ7uzP+TfyUj0pxMkSAeZ9n7pn0fxhCMaId3Zg9C819yR6ZWkRIJ3UPs+QsctZB0dom45jpZh8KHDqDEGU9N/momOMMvg7BWhiOzO403D3Kuw8umfo0Kt606C1T5Kz9McyIcCFBG73aKPToqOzn2y8f68HxXYc7pl0NjPVFCSei4js9FpGbzXfNnpmExoY05ohGZ5As3x3AKm/bYU17iBtrtH9Bgsa273VPIAfrRc92nxWLBknCOAY07RxB+xCBzNNP5iVrMQwZ2JYi0m8CDTNe1Aa5epK576TcUMxPxKeqw9mzhRtvfVCtaCirKPB4GZ7QFInGmPHc4eq3ut6DepmF4YWsr9p1gOW8qbOQmwIdd/vKelopy92jJzzKEgblXRCrCI0m5rcqFNtoacEqQ+IJeZLXBzTQg1B5hdLwDGRFhtcDQ7xzXLgLKwwXEXQojaGxIBG6imOfa6YGXH3I6xOPq1Z2enhoVfMGaH4fBYnEH5iaHQ6cFqejJjVsp8blcrs7btd7FBlZ0sPEHUKfFmLFrrg+xVUWFQ01G48Vmnp2jbHimS3zIIIr3TenA8eqjZsppuTQNE4DUIe6wqoZegxtTQXJsOqMhPYfM9nEa4itPdy5oK3stt1o18GFRrRawA8QKIfR6p+WiNeKscHDkRavEbk+yCutVnLcqIbJcJTZe6liCnRLKdpTmUeJQ6RKfdHxTDSpmPspFb+Ee8qG1cnqPmzs9I7gmKIQKBQosxuFNCFUbRZBQgh0RBE8UQUsBmkiM5IMYn3UR5F3qPMdxbbPRB2Myz7RYHjmGEg/5Aq49KsDPLQifWYAT/AFAV9qz2EOIispfMcpG4h/dI8itP6S3gsyby2o8CseWNTRphLRmfRY/PNNa77IcR5K39M0mXdkd2UivOtVmfRzOdnPw6fbq3zBqF1XbbDGx5V4IuBVvUfJSW/crH8HnfC2HtWtrQ18l2mVmuxlmQoDKxIgu7Vx3XK5LBk3CbY1rSXFwAAFSTpTqu5SUoZSHni0MUigaNG+O8qcKip7pjUaY+hSzobKZ8pLnbzEcNedFxCYhZpi9w01ceJXSsSbGmX5GAlx1po0HVzioc1hUrIgF31sbUDUZuJG8okqBUivkJQtb2j+7a1dzVSzMq6bi0aDkb5fP5rSQ8AnJ3vFhhwydXWtybvVzi0OXwyUcARncNTqTT80bkuAVaOV4vDbDJB+zYDiVQxYZyivrOPsH7qzgQHR4hcampso8cd8k6Cw8P19yF72aI60VkUUNFKwljTFbncGtF1EivqSUgFJunY2rVHWpXF2BljXosljMuWxHRIXeB1G/yWalppzfUJHT8lK+nxHb/AB/ZaPUUkZli7XyS4MaHEs/ulRprB3NNrjcRwT0lhTozrvb7ytdh2y1AP4zv6srfIhWo93KClNQOdxIZFiEctLve4NY0ucdABUldMibBwXODomYD+UPJJ8aWTkSIJYFsvAZCaB6xpU9TqUPo75B/qF4Wymw30fgjNMup91h0/E78lU49KwoZywcjQNTXM/zS8UxyLFOTtCS62Vth4k7lWx8K7MAxXUJvlBFQOfBE64SJFO7k/wDhClZt0J+dhv7COBG8K0ZthFGrYZHQj4qsfMQxZrK8yVFe+u5K9SUOGOeOM+Ub/CdooUejbsifyk2P4Xb+it2sHD56LlUI3tru6rq5cLXW/BleRO/BzeoxLG1Xkzu0/wDGb+Ae8qvap+0h+ub+Ae8qvY5c3qfqM7HRfSQtG11LpL+CKqyHQFhyU110yw3SyaFQoU9BJBugrFs1dLp4hRXKTCevQHlWTMFaPpMKtvrGf5BbLb3CS9jYg+yT5O/ULAVuukbP4x9Ml3Q4l3soHfeBFndbGqx5001I04WmmjluANMGfYDYZ2kdKg2812zEGhzHN5Ll21WDPEwwQmkuLmho+9UW9i6XisTKBQVcaCg3ngs8+UaFtWZjZvY9rJ58w6hEJtG/7rxc+Df8lc4zEcQaCrjYclPhwuyhZTdzjVxG9ztfAWHgoMvNCJGytvkFXdToPigu3ZH4QMPwwwoOVtM7rk8zzTWF7HwoLjFi/WxCa1dcN5AFWWJ4i2C0ucRUCw+K5NtHt/HjRMsLQcPirVstJHRdqNr4UpDJJBduAXCMYxePiEcudU3s3c0K0xPAZuMO0jnu8zfy3LQbK7OthQXOIu72NCOMPBfcoq/Jk8R/0sANH8R9hyG8rO4g6lG13K92pmREm9e5DaOgJvT3LNPJeXuN6fE0CucvAzGtWyOjCJBIHD0rFyvaTcA36b1uMJ2Wa9oiQ3tLToCLg8K7lglf7N4jGa4NhNLjuAPsKdilumJyp1aZ0rCcJMIfwxXiFbw3nh7VjZ/aealWNdHgijjQd8VrStwNLJEptzGjNc6FLZg2zqOJLa3FhfcfJPcldGPsk9mkxPEyARDytdxIqFhcRa6ISY8d5HKgB6CiTPbSxolQIThTUAG3VZrEJmITR9RyKGU0h2PGywdi7IVRAZf+c3d5lV0TPENXVJKitmCNPclfT38adAElzT5NKjXA++Ty6kBRIjhuSHxCdTXqkoHJeAkhdV0bA53toLHn1tD+IWPwPiubq52bx36O85gXMdqBqDucBv3p3T5VCW+GI6nG5x1yi/2i/jN/B8Sq3Mp+OxWviMc0hzSwEEXtUquqldT9RmrpPpKxwuRVRgIqLIb0G0pwpoFLJVooDighVErANi9tuiDQiddLa/xXoaPJiXNUnDMViS8QRIZvoRucN4ITNUk0QSSfIcXR1DZ97ZgNmMtDegN6O0ND535qW2YzR4hpaG0AficKnyHvUPBYzYMnCppkB6l1z7T7FXy2OhsrNR3aB7/HKA0DzC5TW2b09EjH8ebAYXvOnqt3uedEjZ6E2BAMV578TvvNfILh2LbWxY8ftHmoa6rW7hTS3gryb22mJhohtIYwUGlzzV3GqGLFNvQvbPbZ8eI5jagONB+GtB4m62uBbJw4UCG8QyX5Q4l38xFd65i3Bq96oBH2jUU4HklPxuYhGsOYj2/+jsvkTQ6IfUHy6WVHXRhjop+sADBcDVZbbzaJsvD7Nlzw0qeHTeUWA+ksRIZhzDhCcG2eQcrnf0AgHwWUxjZ2bnXGKzs4jT6jWRobnAfgrmrbhVF3oRHBK9ox8WYLqjjdx3uKDXUgvG8vb5AOKOMHwnFj20c00LXChHIjUKPGiE6ig4BD3I0do0ggiQFhrXejaba2ayvHce0gmh7jhdrjTQag9VkV0H0MQM0840s2GSTwrZMx/IDJ8WD0qx80SCGPY9ga49xwcMxIBrTQ0AUX0W4i2HNva40ESG4X0q0hw9gctr6XIkGDK2hw+1jOyAhoDgwEPcajm1o8VzLY3D+3m4UPNkDjQkEB2WhJpzoCK7qor9yYtL+3R0PEdrIXebUNaK1+8OAXLsbnu0iEgUA42J8N3Rdg2qlpSQlHuZCaH0ysJu9z3czfSpPRcQiPqSTvRZZ6pA4Y+RBRIIlnNIEEEFCBoBEgoQkyk2WHiN4+d6umOBFQagrOgp+VnCw8RvHzoVTDhKjQtKATUGKHAEb04Cgo1JgqlBNkowVRbY45Ekl6ChRrqmtB+6chNQLUQXoDyoulEqEmkYcqIkTJnaKJBhBoqWCtBStCem5VWI448YdDlW2iRXvfEr9lmaoHjYqU5yrJgZnOIFqU9qx9QlGNnQ6ODyT7WVOFYIC4FwJFdN7qe5S48qc1QaAbhz3LQyUsGgUtUm53W+KhxWZTX1iXEDoN9DuXK7tnpPRUYlZ/+eTcd0nWt9VIh4I43cbcNKjj+ilwI4aam548BpQBKM5mIFzTW9+nTeispR8FfGwhg3AjgK1rxN1CmZEV7gA38MvVwWumMMhwIQfNxBCzXay7ohHKGKbuKopvEnvtKSuVv88QZnupvy1ytCNJmaU4J0jL4vNRHANiOLgNM3epwyuIqPNRZCWD3CGSKmzc2jnVs2v2T1Wpi4nHDMkaXgRG0+1BDXU/HDylZuJLQzm7xhOF2g95rqfZDxdruFRu1R0Zu5eCHP4aYZNjYkEb2kaghQlYT07EeaxLu3u0LuZpYnmoLgqBlXgSt16IMQ7PEGt3RWlnxHtWGCv9h8VbLTsOM/1YeZx8GkgedAijyLn8WW3pUxjtp97Qatg/VjhUXf8A8jT+lUOy826HNwXt1D2+O4jyKr5iOXuc51y4lx6k1PtTbH0uNVE92Tt1RqvSLtP9LmjkP1UPus4E/adzvbw5rJEpRSCqbt2XFUqCRI0FRYSCCNQgSCNEqIGiRolCFphEWxb4/mrAFU+Fvo/qCFahypj4PQuqAdZFVAO9yAaCtUEkPRKFG7e9N13BAsNOSDIS71nmKFNagAldkeaWIauyDGbUlR3E9oB9mnIX5qT2J/JVmJTeV/AEjmRu+C53WPhHc/S6Sk/9fksMPj5nkDT87aJMbU3qGinMfze5Q8EnwIh6fGvuUjFZtrS/gdeFzdc07idogypzOLj/AEg7gDray0Aitkpb6QWgxXktgtIB7+95G8NFP6iFRYZD7SM0N3kN5VB/M+xTcemfpGJNgt/hy1IQ4EsPfd1LgSmJbsx5Z1HtXkmYHs26M76RNkve6/eNSKrUOlwBRooOQTsse6lEa8VLM6VFPNyDXA1WL2g2dsS0LoMdqr52DUFHGQMonGpmCW2RxpQhrXUs4VB94PMFaPaTC8pJCpJWdLO64kw6k5eBOpHBEwFXkrqIwpc5KUJpp8Doo2VQFqgik0S8qGVQoQUVEvKhlUIIoionMqLKqIIohRLyIZVCxFEVE5lQyqEEURUTmVDKoULkjSI3qrpwVPKt77eo96vC1Cx+PgaBRByVS6IhCOGwUEbQgoBZ0gQb03Jx8IVoggu6eZDbc6I3wq1QQVFIahNuFlMYbUur+yCCwdX9p2f0771/hfkLADSKOOU+FKhTcRh1JzXuRpTVBBc98nbx/Ak7Kwv9TC/3G/5BRcNb/rYrjcmI4/8AIoIJi4MeT5HQJJ2im5KoIICmiJFhBQS2oKCCsutGX2jkwWFYSNLhBBNEMdltL33X4U/RRo8uA4hBBQj4Edmh2aJBWADs0OzQQVEC7JDs0aChAOhBJ7NGgrIDs0XZI0FCBdmh2aCCog/IQqxGq5bDqgggkPxcEeND4FM5igghQbHmwUaCCs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5483311" cy="36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045" y="0"/>
            <a:ext cx="46759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504950"/>
            <a:ext cx="6604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608" y="578457"/>
            <a:ext cx="4770783" cy="570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254" y="1104254"/>
            <a:ext cx="4649492" cy="464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photo-manipulations-erik-johan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85725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-surrealistic-art-by-chooo-s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28762"/>
            <a:ext cx="57150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mbler_by_Kosm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4608576" cy="38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23010"/>
            <a:ext cx="5486400" cy="441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's_Persistence_of_Memory_by_Vood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90600"/>
            <a:ext cx="4800600" cy="423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32730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first Surrealist manifesto was written by Andre Breton and released to the public in 1924. The document defines Surrealism as: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"Psychic automatism in its pure state, by which one proposes to express -- verbally, by means of the written word, or in any other manner -- the actual functioning of thought. Dictated by the thought, in the absence of any control exercised by reason, exempt from any aesthetic or moral concern."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Sleep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00" y="2057400"/>
            <a:ext cx="424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tasy-surrealist-art-tomasz-seto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1593850"/>
            <a:ext cx="4978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finite_Divi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0" y="571500"/>
            <a:ext cx="48387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emyGedd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90700"/>
            <a:ext cx="7924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17561249_12957691004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85800"/>
            <a:ext cx="4010025" cy="437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46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314950" cy="346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33350"/>
            <a:ext cx="85090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realism-art-design-modern-movement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714375"/>
            <a:ext cx="542925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Elephant_Cele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33400"/>
            <a:ext cx="4800600" cy="550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ed_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191000" cy="304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i="1" dirty="0" smtClean="0"/>
              <a:t>"Although the dream is a very strange phenomenon and an inexplicable mystery, far more inexplicable is the mystery and aspect our minds confer on certain objects and aspects of life.“ de Chirico</a:t>
            </a:r>
          </a:p>
          <a:p>
            <a:r>
              <a:rPr lang="en-US" sz="2800" i="1" dirty="0" smtClean="0"/>
              <a:t>"Contrary to prevalent </a:t>
            </a:r>
            <a:r>
              <a:rPr lang="en-US" sz="2800" i="1" dirty="0" err="1" smtClean="0"/>
              <a:t>misdefinitions</a:t>
            </a:r>
            <a:r>
              <a:rPr lang="en-US" sz="2800" i="1" dirty="0" smtClean="0"/>
              <a:t>, surrealism is not an aesthetic doctrine, nor a philosophical system, nor a mere literary or artistic school. It is an unrelenting revolt against a civilization that reduces all human aspirations to market values, religious impostures, universal boredom and misery."  Franklin Rosemont</a:t>
            </a:r>
          </a:p>
          <a:p>
            <a:r>
              <a:rPr lang="en-US" sz="2800" dirty="0" smtClean="0"/>
              <a:t>"Creativity is that marvelous capacity to grasp mutually distinct realities and draw a spark from their juxtaposition."   Max Ernst</a:t>
            </a:r>
            <a:endParaRPr lang="en-US" sz="2800" i="1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great-masturbator_by_salvador-dali600_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338262"/>
            <a:ext cx="57150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emptationofstanthonybysalvador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104900"/>
            <a:ext cx="635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Ernst-L'AngedufoyerouletriompheduSurrealisme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115" y="914400"/>
            <a:ext cx="614342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8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mag·ic</a:t>
            </a:r>
            <a:r>
              <a:rPr lang="en-US" sz="4000" dirty="0" smtClean="0"/>
              <a:t> </a:t>
            </a:r>
            <a:r>
              <a:rPr lang="en-US" sz="4000" dirty="0" err="1" smtClean="0"/>
              <a:t>re·al·ism</a:t>
            </a:r>
            <a:endParaRPr lang="en-US" sz="4000" dirty="0" smtClean="0"/>
          </a:p>
          <a:p>
            <a:r>
              <a:rPr lang="en-US" sz="4000" i="1" dirty="0" smtClean="0"/>
              <a:t>noun</a:t>
            </a:r>
            <a:endParaRPr lang="en-US" sz="4000" dirty="0" smtClean="0"/>
          </a:p>
          <a:p>
            <a:r>
              <a:rPr lang="en-US" sz="4000" b="1" dirty="0" smtClean="0"/>
              <a:t>1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a literary or artistic genre in which realistic narrative and naturalistic technique are combined with surreal elements of dream or fantasy.</a:t>
            </a:r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dicottstudio.typepad.com/endicott_redux/images/2007/12/29/paul_christiaan_bo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953000" cy="496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oad-signs.org/web_images/painting_exampl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00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1322.photobucket.com/albums/u571/julieeatworld14/myneigh_zps5955ab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48538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logs.artinfo.com/moviejournal/files/2012/06/beasts-of-the-southern-w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27697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_0mOR277QalE9J7TWJypuJBuQO7djkcsuT3M2ewvoNkBAj1gF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654252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iff.org/blogger-programmers/uploaded_images/Pan's-722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400800" cy="434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a 20th-century avant-garde movement in art and literature that sought to release the creative potential of the unconscious mind, for example by the</a:t>
            </a:r>
            <a:r>
              <a:rPr lang="en-US" dirty="0" smtClean="0">
                <a:solidFill>
                  <a:srgbClr val="FF0000"/>
                </a:solidFill>
              </a:rPr>
              <a:t> irrational juxtaposition of images</a:t>
            </a:r>
            <a:r>
              <a:rPr lang="en-US" sz="1200" dirty="0" smtClean="0"/>
              <a:t>.  [thank you 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!]</a:t>
            </a:r>
          </a:p>
          <a:p>
            <a:r>
              <a:rPr lang="en-US" dirty="0" smtClean="0"/>
              <a:t>Juxtaposition - the fact of two things being seen or placed close together with contrasting effect. "the juxtaposition of these two images"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nowness.com/52979cdc-760d-455e-898a-a09760782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Please pull out a sheet of paper…</a:t>
            </a:r>
            <a:endParaRPr lang="en-US" sz="6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qualities [a characteristic or feature that someone or something has] (images, colors, themes, etc) that make the images you just looked at Surreal or images of Magical Realism.</a:t>
            </a:r>
          </a:p>
          <a:p>
            <a:endParaRPr lang="en-US" sz="2800" dirty="0" smtClean="0"/>
          </a:p>
          <a:p>
            <a:r>
              <a:rPr lang="en-US" sz="2800" dirty="0" smtClean="0"/>
              <a:t>Write a paragraph describing these qualities.</a:t>
            </a:r>
          </a:p>
          <a:p>
            <a:endParaRPr lang="en-US" sz="2800" dirty="0" smtClean="0"/>
          </a:p>
          <a:p>
            <a:r>
              <a:rPr lang="en-US" sz="2800" dirty="0" smtClean="0"/>
              <a:t>You will have 5 minutes to write this paragraph.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Begin </a:t>
            </a:r>
            <a:r>
              <a:rPr lang="en-US" sz="2800" dirty="0" smtClean="0"/>
              <a:t>writing five </a:t>
            </a:r>
            <a:r>
              <a:rPr lang="en-US" sz="2800" smtClean="0"/>
              <a:t>minutes ago…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i4prlu7zR1qb9zt5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03300"/>
            <a:ext cx="6350000" cy="485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390525"/>
            <a:ext cx="476250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576709" cy="386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daus.com/files/items/pics/7/30/303730_62958e9537c6711bc74348936def0d9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54920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harris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671" y="0"/>
            <a:ext cx="60566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327</Words>
  <Application>Microsoft Office PowerPoint</Application>
  <PresentationFormat>On-screen Show (4:3)</PresentationFormat>
  <Paragraphs>22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Quotes</vt:lpstr>
      <vt:lpstr>Definition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shauenstein</cp:lastModifiedBy>
  <cp:revision>14</cp:revision>
  <dcterms:created xsi:type="dcterms:W3CDTF">2013-02-25T01:20:10Z</dcterms:created>
  <dcterms:modified xsi:type="dcterms:W3CDTF">2014-11-06T17:18:08Z</dcterms:modified>
</cp:coreProperties>
</file>