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3D35-DAD9-4CC7-9088-36EFC2E2104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3CC-0517-4347-958C-F576776A6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3D35-DAD9-4CC7-9088-36EFC2E2104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3CC-0517-4347-958C-F576776A6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3D35-DAD9-4CC7-9088-36EFC2E2104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3CC-0517-4347-958C-F576776A6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3D35-DAD9-4CC7-9088-36EFC2E2104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3CC-0517-4347-958C-F576776A6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3D35-DAD9-4CC7-9088-36EFC2E2104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3CC-0517-4347-958C-F576776A6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3D35-DAD9-4CC7-9088-36EFC2E2104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3CC-0517-4347-958C-F576776A6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3D35-DAD9-4CC7-9088-36EFC2E2104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3CC-0517-4347-958C-F576776A6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3D35-DAD9-4CC7-9088-36EFC2E2104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3CC-0517-4347-958C-F576776A6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3D35-DAD9-4CC7-9088-36EFC2E2104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3CC-0517-4347-958C-F576776A6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3D35-DAD9-4CC7-9088-36EFC2E2104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3CC-0517-4347-958C-F576776A6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3D35-DAD9-4CC7-9088-36EFC2E2104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03CC-0517-4347-958C-F576776A6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C3D35-DAD9-4CC7-9088-36EFC2E2104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603CC-0517-4347-958C-F576776A6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data:image/jpeg;base64,/9j/4AAQSkZJRgABAQAAAQABAAD/2wCEAAkGBxMTEhUUEhQWFhUXFyAbFxYYGR8gHxobHBofHCAdHiEcHSkgIiAlHx4fIjEiJSkrLi8uICAzODMtNygtLisBCgoKBQUFDgUFDisZExkrKysrKysrKysrKysrKysrKysrKysrKysrKysrKysrKysrKysrKysrKysrKysrKysrK//AABEIALYBFAMBIgACEQEDEQH/xAAcAAACAwEBAQEAAAAAAAAAAAAFBgMEBwACAQj/xABAEAACAQIEBQMCAwYFAwQCAwABAhEDIQAEEjEFIkFRYQYTcTKBQpGhFCNSscHwBzNy0eFigvEVJEOikrJTk8L/xAAUAQEAAAAAAAAAAAAAAAAAAAAA/8QAFBEBAAAAAAAAAAAAAAAAAAAAAP/aAAwDAQACEQMRAD8AH8IoJoX+v97flgpUKRzACDe38sDeCuNAkyYFht95GLHEV5QDY9P76YDwaalLKOVpmOhMYmb/AOMQoKOJsNj9v7GOQhaGlrMZ0wCRPbl6/pj1l6DAksIJO39Nz5wBc0VdG5YBG0Cxn/f+mJuHEEAhU5hBsIlRHaP/ADj7l6UKZsu+BFHidNCIYqoaxI7z2vgD1YhYGgAd4F5+2PdQKaclBewsP54gTNgzqE6gLzYgGLdOuLlcArExFwPt3wAnhKS5ACjS0bXOGc0aYmUXtJUdcLPCMx+9qjcBhp6xIO354LozVAVBgjv1wHzNV6YtoU+dIn5xU4bUGtSArXYRAtbfaN+mIv2KoGJEGJnsB8/+MVMgxDiAN4M7Geoj+RwDFWooVGhEF5PKOoxVy2VEHlBv2Efyx5p8VVmNEJpZVBJJEG5EgA7SI6Ri3WYkACATt98BUr0EBjSot4/L5wr8CRRxLMLpGktSYCB1psDbDO403IHkn+n5YWeF1AOJ5liYUChbudL/AO+APcRyisoVUQQCGNhuTvbpgPUpUxTYLoZYChiABqJETOwtJG5BgXwUzBZpp/hqiZB2Ct/wI+2IeOpSpZctV5V0hym/MDC7Daep6kYBD47xE0mVR7QX6k5IYKd1Y7GD3EzucaBwQpVydPMVFp0fc/y6OledB+ItGosbsDIEHbrhD4L6dXM1GzNdiaIGuoBEuxJikt+sXNrThy4RxWXevVUmAFpU1RjG8UwNMDbqRsJjfAGqFBBBWnKk7lfAAH/OLa0EEsEXxYHt9t8VE9XVmZqZVQynmJZgAJ76TJj8IHS0zj3QzwcOwtLACAelzYC3S2Ar5YjUq6FJAgwvaBeMS5ekur6QR4A3k/0x9ybKxcLep7hQC4MvD3HwR+WL75Q0gAbTbUCDffptJwAXiVNFIhR9YkkACB/5xc4TwwMCQEVQSJIHToBGPGaW2od9iLdpv8YpeoaOcY0xlioRuVmZe57z12sPOwOAnfKotVnhSq0jBgdhNo3kY8VMlLGUB+rTCrDAE2Jt/XFXhGSqU1ZajF9Z5SFaFsJVjJHcTYedsGTWIsYv0697f3OAotlCIlVk+B1nEBpKWYe2LkwYUAkbX6XAn74JFLyRtMYFpUU6gVIK/SZ6jqIva9+uAr0aQJDBHIHKxKCFPaTa4j+7491UpAnSFsTuBA6nsf8AiMeF4yrM4IDERYCFg7xAEnc2PnHZLL1KhIRSYkt0AECCTMXnycBDVpIUUlQLEgxvcgCDtMYDAoSNaLqHMPi9h3idvE9MGDkyUVTCnowNwxO9z22GPlbJ00ZZjqGkWIIIIgTufsP1wAXieVDPqKaiQCYAEeLEY7F/iVeGFkMiZIB79THWcdgO4HwlSqmpWEwIAN9upJjbF3O8HebEMvTz/cYJpS/dALIcoIt2A3MWnHjLZLRSiu5ZVg6mBDQtxdTqnpIM4AFxPhxNNUBNrhQb28b7Yv5BB7YLUyI6kkz/ALb4K0qocDVSWokgrrJBXyZAYWEzY4g4oY0JTYl2Ny1wqz/mMewPKo6nwGgJVYyJlRtcSACcD87kV11VVQyKI1IRZrmGG4M+fvgzRVEKtXaVvIVDfwD0+cLHqLM5ZKZTJJXevWrKVJ/Bpgn6RsQOoPW+Au5XLkMVLF6e9rm+4gXFxi8mtkJElNgeoHbf88DstxRBTcqyLVHNVAJC2WCJtpM9P07j+A+oiUQ1qaa1Oqo7VdIWRGsrpII6QOsd8AbpsEiAPt8Dr5xZosFMLILCZ7TNp/37Y+0+IUsyze0mkoJbsw2DqBYjv5nHp8zmFq0qdJh7TkahYOT8lh8DzgK1LNVStUrrpjUNTgGAoBBJWPHjHuh7JqEo2sIC3K0S3QNP0nrbcYZs1w9BDVXqalO6uQSB0YjcXuOuAWY4PlXZmRqnNzaC8LqFrEAMCRbeIwCc3qR/eY16QlHYO6iHVWKqujblm8XkHfbDtk6xMEg2gGLmTYTeRP3wiUqq06ra6EgAowdzCMzqoZt5iYMSOow68Lan7VM0udIEOpMzAWPPe++Amr5jUzBh1I/psMKnB6QbPZkn+KiL/wCgjr98NucRzfQVLbsCu89yIPTeb4V/T7irmc2Q0k5pEMn+BFU9vxahYQYOAYOE0PdAjYAgC1p3BI+TuOmPXqjhuuhmFLQvthVkAwphT32Em0XwWp1kQkKAs9oseuKucrGrSrIjaYQ3HfoMBmvF2quDl6dQLSJ5jUgU12hiyvMg+O1r4bOE+iMqcoDnawqqbhqZFhq+oOJMERqg9xOKXovKUauWqrmabOPcZKiqpZmiCBCjVA1Az0x89U0v/TKgqZemgyzACrRU9bDWF2Vx00/Bm0BDx7hlallWbIZpq+VuWpPYlY2XSo1RvHKfnFL0j6jJof8AyrpTS4SkKos6sHIDCp9IdCZY8wJmLQHiZ97lcIppiqDH1KI+m9+pgxF++DHqWvlcnQDUBRp1Hqh3Qsfcem8GU6FZN42vgJafqUVsyr5cIFCkVVXqgkCCVkOCxOnlHL1JtYfi1VY0VlrKpJVV5Q4k85JiTtEzEDY3K/xxKWeVa9IH3YnlHOwH1Iw/FH4evQGMKmS4egcpUZlanUKmmRYFZk7xIK3HXAbCc9FH3zyrGohhBACyZB/nt+mEz05x98w490mFbUO0agNMDvDD74ZTkq2Zp1DmNND3Ay6QwcpuAQQSCDAnbc2nC0eAHL0WAYK/tVEY3OoW0sPE6unibGQ0lsqhptdZhhGxBEgfh8YD53NlKlTm2PL1AkCxJHj9MZz6c4PlWSsmZzj0axA9mBUt1Z2C7r8kDe+HbRl6KhGzrVKTrqWVnVH4lIZokR0i2AtZXiIqIVaCZLDpKg3j4kHFoqjKBElj9/i0Hbtgbk6YdfeRNARiqyeYzvK7QwHe+K/FM1qYZdH5mE1GBvTpy2x6O11F7QW6CQ85Thq1Xc0wVpodCurRrZZ1QBbShldRuSG6C/ZipUp1AtIcmqHDFpJif9JIJB3m+LVTOLRRVAULAFNRYBVkC/wNu2PjIarCVsTvquABrawvpgRq6EjxgJ1XSskDlkKTuOhEjr5xRrj3BqmFDLqbV0LDqLAbG17YnTLKVqJ+IguAOZRBFjExuPmPmK9SuEKoFOogMALrq1i5knoJBNo7YCLPZZF0qDYL+IEm7E7qpB33x2PHFa/Mv7r8NyWUknUZJ1sN/Foi8zjsAyZdgqJFuQQANyBvYGOvNiZqH1NAJOzKB5i8zHYATin+36UUGnI0jmJsBHnrP32+ceM7nky1I16zkIAYQfiaTETeTEAeDuAcBBxh/ahvcqA1DFOkoEs0TpgyZIkyYAAMkWxPSy1KlFSqHZmYa9KyZNrASABsB469QHpl2zNT9uzOpqhgUKKzFGmd72kmxMXEdyYFepfVVcViuoU6SE6aZHM8AgTN9IJkHY74A9n/AFvw5man7OYqESPbIWAQSCQSIB6SDgtkeK5en7Qp0UWjUQqaxrrqFjMliDINyVuMYjSzRaq7+CbW/wDA2thu9AcezDVjTXLtXpMAroELIskczQCBafzOAZuCcHKB1qqKq12ZmqEiIBhLwDcXtN74uZXgi0qftoyspYsS0XmAAWEEgAQIjr3uzZjOe2q1HydRm+loVYRZtJgSI7CcRUOLPVcIcmyLuHISIGzKZjzBg+MAGocJVaorJqougiVgq6ncMpldO14BsMTZ/hS5tKlLMkqpXmVFkqbsrLY6hbrtBmL4s53K57XK+zVpAgkU1AqERMDW+mZt2v0x6yOpizVkFCt+GmaqSymYkBoG5iNu/TALnqPN1co2hswXoMfxBS1Kb6eYXSCBG46Wthf4txipSgrUSotuZDKzvynqPIxd9cZ2u3JVyjUmcnnMEGOgKkj9cJmfoMlVWYIVdhNNQFkTeNIt89z1wD/k+HV80qVIAFSmA4eylZDC8yLDeNgN+rRkMmiUZyqgoV1U4aVAJJEGbgzPaMT5TNpmsuUULS1CNOj8JWNIOokWMTa3QYXeMcTSgi0np1kKuppqhBBv9IH0Efzkddgu0MxnCAHUhjEloiRElRNlMSATNiYuMLfpJXo5ziFMwW/aKdQjwWZ5kiYgjDx6S4j74c3AUgMNBswAkCfPeTJM9MLnE6Ao8cV2INLOUSjEqAqvTAIkdbKttyWOAL1KoQvUq2HcMNIkb6tvA1Rud8TZRRXphqJibjmA1nSAGZxOoDoO4FtsQ+pc2uWoD2TrqO0DVtJ6kbBQSs7CJwr8F9U8Mp1CagSk1VYrKKZNNpO+lAQGm+oAHvO+AI8FoZ3KnMa8mKmt9Sn3FCgwAWME9FH5dMKPFeOV85VIdYFKSVYkywtB0x17Y0zjeWyAoAajopg1JWqzGEBJksWmASDPS3jCZxs0EZjWK6nRWq8xBDMoLBIHQgST/FH8WASOGtXeo7KiuUJdQNqZUzadhJm5jvhrqZ7LZ7h1IOC1Wm+rQo0hCZDQbD2yIJVSPpEbRi3wjh6vlVqJKB7iVEwDaV1aYjpJkfcYE+oPXTpUaiuVoBOg0gq6m4MRBB+PHTAUPT+YNKoyk5j2qTTopKWbUP4jTlAx/hY227kl85xHKjM0K75Q0hXqSzVQSxAZZcKHKq2pjJIJiDacBqvrDO1UC0qa06YOkClThQx/D2nxhw9Nrl6tAPmXXM1EeNLUxppyNlDD6iIJ1dgIGA1BCGUmmITaY+odI3+3THn9gciT9X5W+O3z5wt8H9TUkrtlqzVVI0mm7AaCHsAGAhSSGADXMGD0ww53iyDc2+f5/wC2A80OFZamS5hXeFLLCkgGwJQAkT3J3OPGW9JZWm7BKRuxc3lQxgmATyzvAibnFqnTp1QrXYSTI+NvED+74+cTz2gGGWnRpg6zfYX6dP5k4Bb46hpuF1VKlYkihQ1jRrgwYCgCBJZjJCg74o0fTFOlYOXqsA7uQQGadxJ8AAXgQMH+G5KvVY1aqCnVZIXVE0qZM6YFi7QrOdgQqidMkivCRrlkFQjeq92I3hQu0T/5wCaOAhRz1FaBI1ESD3Goi83iRfBLK8KX3NRYgAAdy28iNhMLvOxjecHeNhgoNNJYnSFixPSbTgNlOC1VZmY1GdjJ1MYURYKosB43ucBHnBSDyCVHTVBUk7ggLaBEfe3XATiz6USJdSD+80iQ2y3G/MezHrODz0YIkc0wGcaiZ30gWHa39cSNkhUYahJVtSjaCAQevSTY9+8YBMqnY0zpVgDFRWLfcgH4uSbY7Bnj2QT3Bq0k6RJBnqesY7AfOMr7dCiQSpqLJzIBK0qaKC3MOUtflDAgno0QyX69yubr02zVYClRpuFo5dzzusSzkAwDtym8SPw3Ym9Qtmmpa9YyaU2JYgTUYAW03IUAkntpEkbGalxDnZ1ZH1jTDKIhhEEH6wLEAxvvfAKvp31ACFWbDYdsHs1wT3/cerDUnM8ihXDddTDTInqdj1wC4l6bQj3sugoP+Gkxea0fVCBT7cMYEMV226N3oWpTKLTzzPRrM0JTYoEf+EKbybbW2HcSH305/hxkqemqXdwRcFhDDtyiYkSYO9p6Yd8vnaVJBTpBaarYIgCgDwALYD8UzJpOQ1h08f8AH9mwsFznFNPbUxAWD9zB8Afy74ByXjH/AFY8pxnUSOUCbahJPncAfF8Z5xHijILbf3a+Bx44xH1SBf4wGtftd4BIttI3j4mMJPqs0cuP2urDVFJ9piPxEGL7TvA2B8xAmr6lAVRJ1AAz3Bgfnf8AnhS9beoUq6qZpsDpnUHJViRvp2DTaeoGAr8V9R1cyWqNqOmykm1yTsbbKBbyTM4DDMF6mpi4iwsGb9eUfl+eL/BMqKlF1DDlcf8AdZtvm1u2IK2WNWqQim3cX+f0JwBrhvFqmXIcltN4XVY2nc7mAb97dMMPEOKCvSVvc0EGUIYSCp+oHcdgTsYwicdp1KaqGJMd9ogi0+Df7Yl9McWrpIpJ7oML7cTJ6/HQfceMBtPp+tUzFN5olLxNUq2oxOogDtAkWO4thb9Y5b2a+QqVjT9pczvTY2hSTItHTY4pcB9U5qhFOtl1Sk5AASSEkxqHOB3ssde2CnqrKishfL0Q9SlUpPV1xTVQhuqGqAF5WNwygAdTgCvqT03TzHs1DWKIhPuJKtI6AESN4mdQIxVocDy1KoKlLL+5WIjWQumQRFzAUAEdFkb2GAFL1C61Xo5dFzOojQmtYVI5IqMBqUNq2kXsbjFvMels9mh/7usKVEgjRldOlX2UMWOphsSInt3wC/xWvSVnp5NxWeoG18hnUQx9orp0kBtRtIGgyY2CZ/hdWp7dLWajs51iJvedha3Tpc9CcG6rjKValNKTVn9lf8pejKqg7loOlmMmTqE9cK3F6+YplA61qc3WdSsbqCRKiZgdMA88Nzeoe0paUGkgfgYErNjcGCY2Amd8JfHa5WtqKSGHMVIE35oOkwGMNaLN/wBWJ+E1TWrVNCtLX0iZMna38V/Enxg1xXgdX2+ek1PlGkmDddwYJjUs9vpXtgEMVyO4vIAsBecNPojO06ldKFSKZrVAPe1RFoEzE9gJ3brgJxTL6V2i8bR+mD/+HnoWpnqjM/7uhSgs8Eyf4VgiT3EiBHgENo4/wjKUMmUzH7zl+rQupm0xNokmfxEnzvjMONcXaiFK1DUWLMQQWQgaWv8AiX6W32BmZwd9XcdbMN+z5ce6tMhWZjHPcaniYiJ0gEm8C+M+z/BKqVQKwrGnZVIpvpYblQHClZtB6dfIaz/hpxNqmXd+72HgASYG0nr1iMXBxQZurMg0KT8g39yqpuxOxWmdu7gG2gErH+HOepVPcytMCmzuxZBYrSKyWSCYuQi35ZnoMNvHeHpl1BpKq0wAumYCgQqx2Gw/LAF8tmebVJ22m3zG2Ly56Zg7ePHYYRhxoqATt0+QPB8Te2Obi/JE6dQs1yCJNjfqbT0vgGvJVW+tqmoRa4AE9h2jHnMZpwAfcBLkg6RZRG1/574SeI8RC0KgMuzA6YJF4sItYGAb7k/Aj9P5JUGrMVS9Z1GsqYOlAYUKCCGuRNpn74DQMpQpy3tf5kQXIvB7Sdu0YkyzAsyamYrZ3JG8TAsBIkXjY4EcMLIjFCTP4SL6rwLGPk+fEYu57jK0wWiakQBE9ehEjvvFxgFz1Q9JawAUNCC4k9TuRb7Y+4D+oMzXFXlUGVBY8x5iTO2OwFDh3FcwigVaaGiqgIKKXEATbeRcyDaDacSsVqhI1JOys4DSOaDIMeDfaLDA7hPJTTnbSFYF5AAJpMDN4jw0XjzHZrO5oOTVFBaam1YEuraiIV01kqTqBLQQPvOAly6Oa5atUFNFHKBqLyDqnaSZ6iw+cS/sRzOZWkTRNCoSzVGIp6lO4YC5qcwK6gAQCDe+JMpmhULfUgUReAGPNdAxukDfY32IOLK8LfWroJop/m02BgkQQd7Rv+nQ4Atx6mlIBK1TUllSoxYtSFgDN58mxPUxsicdrGjXVEqNWAXT7iwQrMbrykyQACbdQIw5+q6QdnB2H6Yz/L56rTfRT1OoOpkABhQIlbiGsLTG53kkKWY4oXQjUTH0qLEWvI7yTP8APFKhnmUmRzRYeP8AxfE3GON5dmJTLsDbmqHmkR/AR0neb3wOp1TUZdbCqJ2JOuN4kw1rxBwF08UqNqA1HXAAFz9QMQBN4FhuYwc4r6OYDUdLNEbgSRBuSbGD22AG+4nhmYWnmqbU1RtLE6W18pkgC5mQIPW+NMqJXq5c1UbVP001FMEd2HICw8AyR1kwAzvK8CzVIOKNF2qFSIVC0iD1WxO0YOek/SXEPdCVct7NCppFWpVC8qrN1XV9RJP1KRcTYYavTmXXNZRkqZnMiuZGsVGQqRuBTB0iDIKsCRcW6Kee4FmqNVWavVJRtRKvrIIIOoBgoIsD12HjAaeuV4fkabPTSmrhZ91lXUwAJswUACBMKAL7YQOKes8zWfUKD5ddF/d/F/psBJWIJtMdzihwXjFN82tKvWq5inTMstRFCGNKgMDLHS0SDA5TYjfQOOeqKbr7QCKDY+59MR20kRH6SbwcBi2Y4tXq1Up16ugAiWaH0rvqlASx6yLk740ev6ryNcgMAX2TTQqgAbggkAr25RIHfAX07mqVHNcgAo1UOrQG5HVTJSIdQRqGmxtBE4Z8zwKg+morSonTckDaw69IEXJ/PAJXHGKVhmqTqRCq1gSP3uoMDsWOxEbdTh59PZk5lTUdXQMIRULNI/E25CsbgEmyzeScA/UXBsucm9VGCKzqnMpXn1BVJMxALSRBtJm0YU+B8ZzOXT93UCljBF9VPSYYW6Gxi9rjrIaNx3iGZRXXJrVBMc37OBZRAGoz0AAboJibQhZ/K1FrJ+1VW96r9JdmqmkkE1GGr8VoAEGSLDqX4/61q0qIU1RUrFeUjyJFRr2WCCFIUsbkBRdO4WlZXp1cw5FJCzL7rSTrB1FQZJk3MdbnAM6cOpV83l8vkajKQja6lRdUKBqkgwDJjlIAki1sW8/+2ZUtTq1qBQ6uVaQpl/8A+uL3H2H52f8ADsI+fr16bBkpUCpIMiXdYgwOiNhY9e8X93NgKZ0CF/1MR+VgL+cAv8WrayYvBv5PXGkek80+V4S5lluzAgfTIHcjphCFNGqq3K0gmqA0xEWnqSZ2PYYbOA+3XpvUrVKqUNYhASNSqhYgAWvpI1biw6iAuemawpaq+amm9S4orKgyZ1HTzXnVvcs02Cx7znG6dZjTDaQwKnmj4Ck31EkAX3Ii+E/jD6TMab8omTG12Jk3m5ucQ+n2BqsWYBtDsustpJKFQGNPnDGSQFvIG2AdcjoylVKoJmTrKK3MyiTOtUbm/wBEE9Rqs0VfXHD62T92qVII+ho1TMR0vJ7+emMqzFFmz9RSdFT3JAjUQiBQksuq5WLRvvgf6m4HUpVaze2VomqxpmOUqWMR2MH6TcDAMuR9RCs76IgRCGfpiDpMfJJIG5tgpU4nzalYFQOYxBOqBHb4OxjucZlwzMaH8Hp56YYqWbvP1nqDH38YBu9/UzB11JpiwOq/aB37wIGC/Bs+1MgMlM0gbfuxLDytzcnYnpPjCTSz4BkFiGBGnUVJK9Rc/lfB3IZ0aSA8LEgmTBgiSAAQItZY36ScAz/+rI1TSoiLKoUAzPbST1sAfzx7bMU0URGqwBSALmDM8pO/Sd8JdGvW1BGgUwpCEAmWAm5gEX+YJnzgnRrEU4AMCSZMREdf+O+AM18y1tZpaiJsPJ879/M47AXPUtZVit9I/ELCTA8/kMfcACqKtFTUIJMamCrGqYSGIMG5jSRPxbFqrkfcCmippkySjaSXF/p1GB0NiPFpIvUaOrLL+0kNrSDyPqYLzSEpxBGkbA3HnFbOU9xqcqYC+2gkGwIYuYZQJm09ySAcBWoK6ACoRppw2ojbaQkKeWf4tiNz0lqJRrt7hpohR+V10hjoMghuoNzBBHxiJ3Rn1MCyo0syaQIBYTPK0CQWBgyZggtFyllSuXb2zTcOpCgqfpJEKbgSVsCI/TAffUnqD3KTtQQQRzPrU6YF7Akki8/HXFP0DTpla1RzLad/E9PvGF+olSpmfapSuslRSnUS8zaZiRBE277GNU9JejBldTu2urUjUsylMgD6ZubgbxsIiJIZ3xb0+9R9bDSXulJRLae5kf8A2MDt2x2R9FjUC7MPAN/z/wBsay+QpoTAliZYm5Pye3boOmIGpg4ATwbgtAABqFN4NmZeYE782/nfDXl8lR0x7cDwzf1OB9ChghSJFjgBue9KUA65mn7prJsQ4BMdJCwTFubcWJwreveLI9D3qAitTYCGQsSeaVYKOVlswLWO17Y0Na0dMJ/rZUDCpTJRnharDqNwb2DLFmIPYg2GAxbhuaNLMKa2oXhtUg8wiTP23xpL0i6Lr/h+9u3nt5jpOJOHehWC1dLrUqsSSWY3B2GooB3BAXsQRiF857eijVSHUAss/EiR/PscAHPDXWutX2xWpe2djpvI5hE80A/2Rh94ZlHzKFqFOounl01OUDbZiNLHxOFWpQpVq1L2nqIj1IKsYI1EWlbMOoBi+Nbq5uFCqAABAXxgMk496azaIxq0RIqh0q6iwAUyAzCSLADmMbwRYYmyXpuhmGfM5mr7FIhWKwQ2oGWaQwvpgAxJmY2nSc7VOkyGIYQdQsR27fbGcerc8cqVank6ZplQutQPc1AQA1Qy4EQP0B7goeoadBqlOvSp+3RqPCgEkadUKz6mLBmUaj0v4JOhUOGo9JWemrBB9RH+XN522ttjLPVFP984IEAkADYAWgeMH6fq/MU6QVX9sOgV2MnVYTaN43Nv1wD3wbLJlMpXf9n9laitVDA2qKiwoA/C5uQh7yDG2RGvTYEvAqMSXMdT0B6W/ucah6w/xCU5Y0aLUm10yi6dUqDqUHsCBpsbzjPMgKNQLSclXmNRBiANuVpMSY+etsBXo1FTmXuLjaLwf0J/LBSlxZKdGmg1QYZtoJEav1UEdwTO2IK/BH1mnpKK1k1EQx09LzcHY3PjE/DeDU3phq11Ushgkafqg2iYYz9sAucU4g1ViSbbDwMaVwJVymXU/s1M6UUuzIWZnKhjDE2uRA2xmOZoBKzKwgBvpPUdrd9rYd8x6wpsrLUpsjtssG/YagoYibQwvgB/HatChmVrZbSrPTOuidR0kmbHYSBFja1sC34tUqO7VXOnSQEFwJ7Aws+dzixxDJ0/ZolaT++16rlyZ3ldGmB8hibecVM+iqiTF1npO2/5YA1wWhRrI6hUJvyK0EqL3AI6/rGB/E8q1F2CyU/MrG+qOx6+b4H5St7DAq2rVAPRY/6ouR1i20zh54dWp1l0wC0hiVJDGRvYSSRIuO3zgFtc0GUammBYWsbXjcDyPI64uZPNfxOVIF/qB6f32+OsXqLgaZdVZWuSZUtJP6C/cD8rYD06+mQwvHXpI6X7HANq55XsARIgACdRmZIEW2O9uk4tVswQUgnSAN7EGIi/9f8AfCfTzUNI3YRM7DaPjBbJ51WkQQR+OTv5m19t/wDkC3E80we5WYEys3+1sdgbUqzBGkiOq/paP1/4HYDxlXymZKlKrUahs1OpdTIAOhxzLJJt/wDXrgpmnzdCSV1IwlfbWYsFUyCVNlAlgTbCj6f4aj+6WV2AQaSHCaST9RlTqiNhG+PHDPUmZy5KpUJEnlJJEwRIvIN91IPnAOXD3rMi1KdIEAgm4JB6yIsbkHY3b7kOA8GrVM24ZkKMNKoq6mc76nuAunvMdLY+enPVWUr6FeKVYm52AlixWbCIsI3JExvhvyPEPZpZlqVRXqMBU0hSy6QIE6LqT0Y2sb2MBBwLh1PLM9VlX33tMAFVGwMfi7nfYTAwXHEgN2EDfxjOanqR9Ku3PrYwR2vf72/PFmlxmnUDgEB6ZN/xEjcwbkdx0698A/5lwVnzv3xTNgcD+GVy9NB2Ez8Rb8/5Yg47xsUXp0lTW9S8aoCqN2Nj+WAM0q8RPbFr3gBfC9k88Hgz9vvi1TcM4EyBvgC1SpA/2wu8ezQZRSdDUDsAqrGotuCJtaJ+3TFvM8dohqiAklBLECy3gAnuewwL4BW97N6ulNSfif6wMBP6bpZh/fpSgqUR+75WVGa8AySdJiZvYjpgOKH7YrUc2DRzlIkK+7A9AY+oHcgbzKxOGLiFd6K0cygLHTFRBuULSG/7dV/B8Yi9ScGpZ/2a9CqlPMKQrMRJZI+kgMpJB2uLEjALfDso+ToPUzi/vaZcrpgkhEBDAwRzzuRtvvhXrerOI5l9KVWogxCUuSB0lx+8PyW69sbJw/0+ESmHrmo1MHUXWxDzN7kG9rnYYVs/wIUdKaQGTWaL9HQknTtNpC+LbycAqZD0ZVrFv2pgGGlh7j6mZTM7km1jbpj3w7hYpUnoVXKhK4qUtaNB0uByHVpgiNX+oHvBvK+r8vC+6HSoLaQCVg9nDLAO5mTv4wL9K8URGqVGWVNRn5hYzrN/Bm8dsAo53MJVaZ3Jm8x8Hr89cFVh+HOgALUyjX6a+QsDM/hUdr7dcP2Y4FwzMp/lqGN9dNVQye2hQIvsZHecLnEPR4oK603d0rUXQagLOpFZJ0i10iYj84IZ9MC0SLz/AHbBXgoErUkFpsBMi3eO0/2cVqfB21KKjaAyyGsQB5v/AHbDLkeHIo061CheZjP02gjp567C9jgGPh9BggcstYbqHYEpFyFY3DCB4sD3wCzWYqa6yIiyCGCDRLagDMSQTdlMeLTOJKdanTy7JUYsgghoAFhYLp6WEXv02xW4nwwrl0rEgODJafqDyfubjrtgKPCOCe+feFaizEklRqBjTf8ACACD9rHxj3QSagqBVIRiNrMb368s2EgTB2wv5PPVtTFWMvJYG4I6gggjBg8ZZVpJUpIlNSslRPKCJCze6gj6ibnbAM/B/TeZ4jWLVPdpUEEvVKgG2ypO7HpaAPsDr3D+AZXL04pUVBgX0hmaNpZpJ/PGUer/AF5Rf/2xy9Smv1Csp1e4jiCyAuAA6DTrknSXUaZOHrh3+IGWzy1KdD3KVQUGc60AiIkC5mJvHTAQeo+F5GrK1aNINsHVFVx5DAT5gyO4xk71qvDqtSlTYMp51qHd07TeCDuB5OGvM8RbMamR1qEtBS2odBMWFhNwMJHG2fMXRWLU5Yj8QW0tHaY+J7YCtxXir1lln1DeCNvyt98WE4Y1WlSJSoDFhH1AbEHsdgPgdp9enKFMtqAlxzRpB0EeGBEG0ecGs9xlkBq1EMKQAn08puIgR0Bi9x2wCc9N1ZqZB5WIP/aYJ8YnyVRgwK3i5HjrP+2NG4XlKVetpNJGcmakFZWQbsVMwRyggb2nsK9QcAGWLarBgFACg6AzSzXMzAid774BXp5+rH7teU9qZN/1x2AlcEGBMY7Aafw3JUKSF6VOXqLDKTygWMCPO/wIwjcd4b7Nc0yrXGoQJBBmYBvA7g7RbGn+mciEIo1HRyVBIW6qYFpLEmbSSBfEPqr0hV9xszl2Yul0S21pCz5vBN9vkMqpZQuy/s4JLGBcGCdoNosOotgzQzlbKu6LUDgz7hhgTopzBDDUAp0gTEzte33K5N6lZ6ppMLkv1heo/esTqYWG55h3vZ4gyqGSkCoREqZmSTJ9wBVk7crtA66upvgJeIUCiUUK3FMwLX0Wjv8ASq74WXqEVlaY1EGZ6MO+DWbzOlk1AE+0FbVeG0knr/EThZqNt46/fANvF+MOvsmjUdfbQEwSuozeRMEeDOPR4w1fNPVc7DQB4Fv53wrioalRYFgQfsMEOGi4i7fUewHk4B2SqRAE/HnEmc4uKCEF4Ygwo3MDx0+cLZ441N1CBak2EH/bf74qit71R6jbMQo/0hhP54A/T1JkgAC1fM1ZPe1/0kDDp6d4euSyzGoZdhLflt8YXstxDLUqitXqLNNAq0xJOpuYmAPIH2x74nxw5inVFNYQQC5/iJsoHxgGP9qNTQ1RVvRkAbAOwEfkIxnfqLPVMnmCKX1IeWQTq7GYg7g/y74c6+ZAYjoqUk/k3/8ArA31rQA0ZhVVpQIwPQsSgYd94PaF74BQy3r7Pkhfe0qLlFEBj5P1eIUi20Y1H0/6go56gaJ1BtJDozS0x9SM0m19797GTny+m6WYXUAV3gr26GO3+/xISoc1k6mglmAIuJ022nsfnAeuJ8K05qtQJfVTexMS1MrMxAAMwbQOY9sE+G0AaTIvUFfJ7foYxS496iSsWfSRUamqFiOZiuokyCAqwwWIJMflP6ULLVXVF5JAjcDr5sP+MB3p/izU6azJHcdASevkyMaLwXiq1YVWBYiytswiYBH9d8ZBS4m1CoabAaEbTAEEaSQD5Pzhr9PcfylSfcpVKbWipTkrI8bKe8RgGLjPplWYVMuopVQQSjDleIgSJbpuQR8YHZHIVfcqB1U1VP7pSsK2805McxUcjGxMTMhlb+AcZp5jUgb3Cli4puL9Aw0wG+Di1W4OtWsNAdRTMNVAmeugbyLzew+8EM6yGSr1avPRYKGYQABbclUg2Cxy3v8AJGFvjSujGkzsVEFQeggWiBGwtE2A6Y/QR4dldWo01LKZlhLAmL32PKJPj5JocT4Tlsw7VdKNUghaoADpIhoPVtoJkiDfbAYFwNENaNR+k3iOo/vbBDj+RZYvINxYz+X998NHHPRq5NxXRy1MWYldptBM2kmxNu7AkSrmqy1TUdYVSZ1LPtmJAKrAJ25o84Arkj7ua4dRza/u0pqgBABErpQHsSwXfuLYfs16doVBUzHtPQeGUFXXVBGmD7bGAVtE3BgjGc8V/wDcMzZcsCiU2LNc61LmSYF1GmLRAjYYcuJevqfsFkpOXtIaoLbb3LRewjvtgM947wxstWD03ZDB0uN7ACDH9cOv+G2cFRMxmKqUixpNT8c8FgVjl+he4vY4XRnvdpVq9cgmNKKNlnt/M/GDPpDgU5cKGgF/dIjmJKgAHuAALbTOATsozoagWGQki5khQx0n7W3nFrO5gvS0EllHMDcAgXi4EG3naesBj9TemCJegArH/MpgwpHcdj1iY/qq86U2D2Jb8Rk7fz3GAseisw9Ks7rdgq//AIq0kfoPywxerePe+khSC1LUJiSpMAmDvpWT8jChwesqvVJaA1MjbcmwjyN8Tcc4nqdgsQqrTFvwqAMACzol2IECbY7Hmq0k3x2A13hfHaTZSKOXHuaYb3IaGuGt+drC5tg76X9SAkU8y/MzFVLfxC8fMdPBxnfpnMLTdXY8lQQQOjWH59T8ddsE85T1s4FiH1Ke15B/OMBo3H/SSZkSrFGEwQTBJ6lQQJ82MWNrYRsxnmys5V6Y9wQKkhR7msi8kRoVWO+5BA2OHX036yo1qaywDbMDuCN5++B/+IvDKWaoh5Aq0xNNxE3vpPdTvHeDgMxzvp2m4OiqEqLTDMtyhLCYWTqWAVN5ubDCpm8qykgxbsd/IwV/9XamW10wXJALyRYCIj7DEdTh2Zq0mzIpMaQUn3IhQAYMTvBt1OADLUIEDruevxiSi9SNKloPQdcE+C5BXVizAWmD27jBtkemg9qi/uG2rRETtB2PzgAdLJtRGupytB9tJ5iTbUewG/m2J+HVgFOr6KfMfPZf+42+JPTBGh6Scg1s5U9td2m7HEJprWelRoJpp6uUG5Yi2tu5O3jATcOpH/OqgmrVY6SRMSdwu+Gqpk1T2Mmokkh6rExDG4Lfe8eBgjwLh+XoD9oaoKgHLTWOYMbaSB1k9BfBDI8NC+41QKtSP3jlj/mVBaJ/hpH/APTbAUM/kKntNmCwh3VlF5jUAo//AAg/bBqhwxXpe1VDFalHSSLQNRuD0INx8DFquKdSjopqSigQ7dSCNv8Af5xfzsKVA/gj7DAZPSD061TLswR6baSV3dbaWgGSGBDX6GDOPqxzIah1QQabgOjg3mTDLPbXbB//ABH4cGppm1+qlyVAB9VM7SRdYJNx/Ee2FnIVFqBUB0uLoYEsIm8deh7wDgFvMcFa+lGZVYrpF6ik7Ajc+CsgjeJxp3oL/D4svuVMxBRoKIkqLEFdZIlwfqAkKRGAZyNWsVprGoAA6yRAIvffvYYOcMz/ABHLI1BvbqIW/durqPaQD/LWnAHwf0wFHNemMjTqPVqzVf3GCq5AQuDcBRdog2M4X876oIX2v2ZVQNyhBoKqNxFwTOx2PbvBxzN15d3oNrYkrU9yykmCSoEE9LtFh2wKyvv1gaS06VYoJZ9QBubAu7AH7YAlmOKoyl/Zq1KdOCUzGaaWk/8A8aQBAk9oBtjS/SX+J2Tq0hTek2UCjSLaqQ8a1FvuBvvjNuG8Dr00qsyg1mXRQVGUgNU5LAWBALQZ6dd8ahlPTlHhuV01dLjSqsdMAsFkmwMyxbmiQIBmMAf4hRFRAyMKikWP1KQRbSFhfM/rhfVatBbuxE3/AOVOw/06ethhLzWdbKzmOHVNKEzUyx5kYH8Qg6SD/GhBtfYjBfIerlzaa6a6XFmpzdGIgGeom4PWOl8BezXF2dmCaKlMiDTIPMI5rzeb9NvzxnvqDiNA1HpLSekVtBqE6iDKghlNo2E7keZJ59/aOpSIeRA8dbf3ecCOIUC9TU5BOkGD0Hb9Jvv4wEPDaX7qRqFQ1ATfTyieVSNpJHiY7YtcX4Sy/SDJWYkkyYseg33tvi1kMyWpFQAVDgkE3hhBhum3X88F24gNLe4Aeilfm0g2838d8AkGl+6SCed9JB7hiLfIj+zjRfTHGqdJSCJg6e3UgSfsTET06YznjeX9nMoBq+lGlhE2mSO53++CLZuFJmzsJYbgam1EdtxgNMzvFFb6GC/6hInfoZ/UdegJCbxbIU8yWQstKsksCplGkb2vDR8g9xE1OHZ52KgEGf8ApYgqJmRE7gfBuNgcUuPKus+3Cm4gN9YI+m1iw27m06ugBMzQek7K9nU3gg9ZBBFiD3GL1WipZmcWOkEjoxIkbxYTvgvkBSrogZByqE1kwdW4Ha5KgntOBIspMjS209IYgdN97jACMzliGIjb/fHYtvXnt4n5x2Ab8vlBV0qtQMpGoKoZmVpkSx5StjcfkL4h4xl6yUWqKU1TpgOLwSJHRiOwM+MXKNKiQquxOkiNLEaAQCdUEaSL363+MFM/Q9lWVxSFMbhSFKg3CgkHUzAbsJn9AyZK1Sm+qSCTJ84bOCeoqjoVqVAFRbhjFh2vE4r8XySV6zGhSdTH0MRJiJJM6Qf+kQB5wHq8LKi8z2+N47jz84C5mZzFYJRXUzGAP5k9h5xonD8ylHKjKkhgq6XVo0vqnVaTEkkzPX5wicE4p7NMoE5yZsvMwAsCewM/nj3kczVCvpQhKhhoF4LTa8biDgBXqHKU6dQiiTo20kyR3E2MfPxJw/cCplaSKjsFqLI39t5j8P4XU9BEn5OIfTPpZzUWsy8iEGG/EB9R+9/vgueNU6ecFL2posZaxhGUiHMjZjIPwPOAV/UHDc49TRUV2ANu3+23XFz0zwnMLVk01UaCFqsAVWOgWfqJ2O0xjUErK623FjPwN8eK9KmtIs50jTNu8xgF/guUHv6yv7ilYMRepVPKAvcydx/XDBVRWcBwXiTpUTrf8TR1AgAE2iMUfT9ZcyBWLillaZIpsSBJiNd9rEhfEt1Q4bsjmsnTBFKpTJ6kMCx+TP6bYBfq50OSiQFDAEdZB2Px2GPvHKsFAASxB+0bk/phgqVqNUAtE9DNwdt8C89whKhBWuQFEQQCT97dLRGAA1SHR6NQf5iGVIsQ4jGN5AVtRpMXOkEoQJJggCLTjWuLuEzKp9KoArflykXgjYbbdZsUbN+iqdWrpOcALKCC1KdZXl1AipE2g+ZwBbheXzWk1KsUF3LVFgmBsW9wFBFriNzJxNm89Vce5lS1RZESAsjsLyZg2YHyBBwuZT0Xm6jmkuYpNpMlKlWpeNjpKFTHiQNpkYcsp6bzVNEpCpl+STLe4SSd+WmU0iTH1NudpwFPLZlM0hpQ9T3QVdSo10yQN1UArG9xvpvip6I9HZvL1qhcIoKQSS3LBPSB9XQT+XVrzHG6tKFPt+8iBmpKSQ6mRYlQQYExeNr74W6Prxm1M9pLRExG62JNwBfAOfDOD0vcps7F3DBl6AGY2En9TOCFDijVcwRUpMqJIJOkr/0lGDXB3uAdsZnlvWIo5j3G5qZWXQE6gGDMCCCOYfV98E63q7LjU9KqageTpIKnrJIAgnfmgExfbAFPWNLLAEq0HaIAAAHQDvafjGO0qlSjmGq0eUBiPDA7j+vjfpgzxvjaVZKAkn8sBa+fcUtAVRcy8cxnpgGWvWy1X23NcKsgNrDCUH4aY06pB1Sdrr2vc9UZbmQU3QKbBdQUSsW6Da8SvXAv0jm6f7RRepTUs1vcP4GAPPE6Sfkdu2NJ4l6cXM0yyqpZpJQSEPQ6Z+CehkmCMAg+nctzMDc8txHKbzMbz4kbb4O5nhjaIVVYTt26nfz28/I+cA4ImWqNJgAmZiA0zE7mNrgf1wfzNNlNh3tIE9RHfbAIHG+F16+YDGmDTGiXWZgWKkM1yYMRE4C8YOhwpBVdA5ZuAWbvebD/AIw/cS4UaoIp1HptI5qbbkWIMQNjYEQfFoy3PZd0q1EqEllJBJ6wY6/ywBLJ54ohhiLi43sQbfIH5jHpEBDs7JpM22LdiLQWv0gz4wKyTwxBIAIO5A8xe2Hb04hpoH/dBN291mkf6SAQoPcDALNXWAqMCpaYsbkmGc+YAt3OCqp7/u+2CdBlUn6kLCwEb7sfk4I8Y4llqqsAeVDK6EuDB5gSqgfJj5wD4XWak9OpsdWojsCCB94LHxy4CovDAQCzgMRJBtBPQg/+MfMPXETSYqzpTqStmttJizAR8C38sdgIuHZQewyigoVoB+olgYmSxkHqDN4+MF6fB6dWkmsClcQigq8qDHM8hrmT5GPGVqOgubVFAR6fMyEAXg2Jk+QL+cNCKqqqjUV1HVuST1JHz/MYBDrelirt7NSopMHUyagoIOoKRCybmbQI3vjzluDM8NrLoVYGoSNWoE7AQR18dzOHqoVWmAqkgkaQyzEmbEgt33/PEa+0pLsQW0nUdImIkzFo8eO+Ay7KUtDcqBnMHSRfSZlriN7QSCYG1pt+jcrVzeaKkj2abTUbvII0rFpMRboPjDJ614bTFL3lU6gSW/eatQi8XsREgjpM9MKPor1WMtXKtAp1CFgEnSRaTPeTPn74DccrTVVOwAFo6ACwGEKhw81s9mACBoUhGN1Bdlayxc73noMML8UWrAUzSM6iJ5gouAR0mBa5Nrfis5fgSs71H2KwKSkaWKknobRIEW/lgF2rxb9hR1cuQEULIu7A/SpPUzbcdumJKPC8xnlV86zUaJW9IDSxW/f6ZEXImJgCxwcrDL0mLewtKqfALQpgcw26Wnv84W+Perp1QwsL3Ajp9946xa+AZ6uZy+XQKgA0gst9rzEk/b4gbDCt6i43+0ulMLNSQyEwdIkSxi8R5EzEYz3jHqN6jHQTb6mJt2Eef54qU+MFKDCm7is7879qYGwO+osSZH6YB54t6nTKMUNQ1CP/AIwZIP8A1HYYVK/r7NM06tInYThVcRjzgNC9O+o2r1narc6V0+YJJ/QdO+PPGM4rNoYyTJA1HlAiNJ2U72HY9cK3pgsKjsoLaaZlR1uMX89V1uoNgSQswIcdJWdja/fAWafHatIr7g1qDKVDAde0MOsW+LXGCGd9b1GgrU/7WFj8EDUp+SRgMnDM03J7YG1mn8U3iJ6dR1wwejOBZIsBnkUySstUdUUzA+nSsm0DVN5jsCtmOOu1Rn1NqJJVibjsJHi1jgdmM3J5ZA6jztvjTvX/AKNoU8sWyWWLMCJenDEQRIIUmRBJttAwq8A4dlHpsKyEMULBizDZbBeYCZE3FxMYAJkVas+ibuQCf1P/ANQ35jF2pS00vcWQQV0z2DM36hgMB6C8kmDb8jGLFBjGgs0C+mZk+Abf2cBYdCDt5GJM3k39vWwgTg16dKshRlllNu8HYfnbEnqVpVEixn8gI/L/AHGACcOzPsrTcqrKSQVPWVifBHfGsejPURZVFP8AeArLg2KEGPMA9Pg9sZFxalpQWsGH/wCpx99PcWehVV0aIItqgGDYHxPfAbv6p4CKwapQ5MwBJsOaASoaTpvbcGxExYhGymezSn9/SqxrIIcatDRykaZOkrNwTc2kRhq4P6qpkpTL85AZif4miRe0Cfvi/wCoM0WprUpFC6mI2BpjSDffUCwYffALg4+iIHamwIXUUI0k3gkA+LxvtMYz71xV9zN13dGC6oBsDAUQeo7SPI74c2z3ul9aco5IgbHckBunUk37TbAepw/3A7qhNIxIBFiBHiDHaekwMBnOjB/0dwT9qrlGJ0hJaDuARA/vtj5W4IJJuV3UrJkd4/p4PbDJ/hygo1K5BB5VuPk7+cA2Zfh1CihRaShACWHeO/fGWVs0GZosCzEDxNh8AW+ww9ereLFaLabagQT4xmimQ3xgCdHjD01CgIQNiVUn8yJx2B9Oi5EqrEdwpP8ALHYDSeAe2KdGvUaoxFkWFhCRBI72thg476n/AGeh7irqIheYCTeO+Ox2AzLM+pszUqO4qMt9QXcCLWBNsEMt61zHtaix5W0sBAkRaDBgyb2uBuMdjsAR9IZypULVSQqAtICgtczN9yPJ/PB9+C5R6vu1qYqMRHMgPKCDcTBa31dBI2x2OwDAnFkpBadNSoUcoAAA3sADtipnvU0laa6lbVBMAi253BuP7tjsdgOdctV9zVTczadZkkEzJmAPscZJ6tZKVWtSXWQjosExqDIW5m3taw0jcmTjsdgF9H1eB0AFh+v6m+PNUADv9v8AnHY7AViceqbXx2OwBVKyUippFiXA1BgICzMWPNMdYwfc06pdXpqoptHIoEyLliZ1XW2xiJJx2OwBb0xxElzRqs7tSQMjzBNMjZupI7Eweu17+X9RJm8xTFJPbvDOUWTuYt0BW0nqe+Ox2AZs3x9KVQU21tqjTbqReeeLQYgdrWujcQ9Mu4FL3rVHOgwTCwWVSJtBtboB3OOx2AU8tlQVqKTdNW3cA/1xBTUMwiRAmfi+PuOwEtDiLpUBUmSdJ+D/AH+uLvHc7PMZnXAPZU+/UmcdjsABOacrBdiJmCZv98eKL32nHY7AFeD8S9qXIDL2i4ntcW8HGi8C4yzsQZWFTa/+Y4P2sv6+MdjsAS47RpuygNURWMsFtJFz1tJ7dziFKWUpmVSpJkkTYkGLie97Rj7jsAO4vSphtSKAJupHULNjNthfuBvir6dcL+0OwEllA0gi0ahux2Bx2OwCv6w4kXbSLDAmiV0KSPqaPyj/AHjH3HYC29GrTOlapA3tI38Tjsdjs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eg;base64,/9j/4AAQSkZJRgABAQAAAQABAAD/2wCEAAkGBxMTEhUUEhQWFhUXFyAbFxYYGR8gHxobHBofHCAdHiEcHSkgIiAlHx4fIjEiJSkrLi8uICAzODMtNygtLisBCgoKBQUFDgUFDisZExkrKysrKysrKysrKysrKysrKysrKysrKysrKysrKysrKysrKysrKysrKysrKysrKysrK//AABEIALYBFAMBIgACEQEDEQH/xAAcAAACAwEBAQEAAAAAAAAAAAAFBgMEBwACAQj/xABAEAACAQIEBQMCAwYFAwQCAwABAhEDIQAEEjEFIkFRYQYTcTKBQpGhFCNSscHwBzNy0eFigvEVJEOikrJTk8L/xAAUAQEAAAAAAAAAAAAAAAAAAAAA/8QAFBEBAAAAAAAAAAAAAAAAAAAAAP/aAAwDAQACEQMRAD8AH8IoJoX+v97flgpUKRzACDe38sDeCuNAkyYFht95GLHEV5QDY9P76YDwaalLKOVpmOhMYmb/AOMQoKOJsNj9v7GOQhaGlrMZ0wCRPbl6/pj1l6DAksIJO39Nz5wBc0VdG5YBG0Cxn/f+mJuHEEAhU5hBsIlRHaP/ADj7l6UKZsu+BFHidNCIYqoaxI7z2vgD1YhYGgAd4F5+2PdQKaclBewsP54gTNgzqE6gLzYgGLdOuLlcArExFwPt3wAnhKS5ACjS0bXOGc0aYmUXtJUdcLPCMx+9qjcBhp6xIO354LozVAVBgjv1wHzNV6YtoU+dIn5xU4bUGtSArXYRAtbfaN+mIv2KoGJEGJnsB8/+MVMgxDiAN4M7Geoj+RwDFWooVGhEF5PKOoxVy2VEHlBv2Efyx5p8VVmNEJpZVBJJEG5EgA7SI6Ri3WYkACATt98BUr0EBjSot4/L5wr8CRRxLMLpGktSYCB1psDbDO403IHkn+n5YWeF1AOJ5liYUChbudL/AO+APcRyisoVUQQCGNhuTvbpgPUpUxTYLoZYChiABqJETOwtJG5BgXwUzBZpp/hqiZB2Ct/wI+2IeOpSpZctV5V0hym/MDC7Daep6kYBD47xE0mVR7QX6k5IYKd1Y7GD3EzucaBwQpVydPMVFp0fc/y6OledB+ItGosbsDIEHbrhD4L6dXM1GzNdiaIGuoBEuxJikt+sXNrThy4RxWXevVUmAFpU1RjG8UwNMDbqRsJjfAGqFBBBWnKk7lfAAH/OLa0EEsEXxYHt9t8VE9XVmZqZVQynmJZgAJ76TJj8IHS0zj3QzwcOwtLACAelzYC3S2Ar5YjUq6FJAgwvaBeMS5ekur6QR4A3k/0x9ybKxcLep7hQC4MvD3HwR+WL75Q0gAbTbUCDffptJwAXiVNFIhR9YkkACB/5xc4TwwMCQEVQSJIHToBGPGaW2od9iLdpv8YpeoaOcY0xlioRuVmZe57z12sPOwOAnfKotVnhSq0jBgdhNo3kY8VMlLGUB+rTCrDAE2Jt/XFXhGSqU1ZajF9Z5SFaFsJVjJHcTYedsGTWIsYv0697f3OAotlCIlVk+B1nEBpKWYe2LkwYUAkbX6XAn74JFLyRtMYFpUU6gVIK/SZ6jqIva9+uAr0aQJDBHIHKxKCFPaTa4j+7491UpAnSFsTuBA6nsf8AiMeF4yrM4IDERYCFg7xAEnc2PnHZLL1KhIRSYkt0AECCTMXnycBDVpIUUlQLEgxvcgCDtMYDAoSNaLqHMPi9h3idvE9MGDkyUVTCnowNwxO9z22GPlbJ00ZZjqGkWIIIIgTufsP1wAXieVDPqKaiQCYAEeLEY7F/iVeGFkMiZIB79THWcdgO4HwlSqmpWEwIAN9upJjbF3O8HebEMvTz/cYJpS/dALIcoIt2A3MWnHjLZLRSiu5ZVg6mBDQtxdTqnpIM4AFxPhxNNUBNrhQb28b7Yv5BB7YLUyI6kkz/ALb4K0qocDVSWokgrrJBXyZAYWEzY4g4oY0JTYl2Ny1wqz/mMewPKo6nwGgJVYyJlRtcSACcD87kV11VVQyKI1IRZrmGG4M+fvgzRVEKtXaVvIVDfwD0+cLHqLM5ZKZTJJXevWrKVJ/Bpgn6RsQOoPW+Au5XLkMVLF6e9rm+4gXFxi8mtkJElNgeoHbf88DstxRBTcqyLVHNVAJC2WCJtpM9P07j+A+oiUQ1qaa1Oqo7VdIWRGsrpII6QOsd8AbpsEiAPt8Dr5xZosFMLILCZ7TNp/37Y+0+IUsyze0mkoJbsw2DqBYjv5nHp8zmFq0qdJh7TkahYOT8lh8DzgK1LNVStUrrpjUNTgGAoBBJWPHjHuh7JqEo2sIC3K0S3QNP0nrbcYZs1w9BDVXqalO6uQSB0YjcXuOuAWY4PlXZmRqnNzaC8LqFrEAMCRbeIwCc3qR/eY16QlHYO6iHVWKqujblm8XkHfbDtk6xMEg2gGLmTYTeRP3wiUqq06ra6EgAowdzCMzqoZt5iYMSOow68Lan7VM0udIEOpMzAWPPe++Amr5jUzBh1I/psMKnB6QbPZkn+KiL/wCgjr98NucRzfQVLbsCu89yIPTeb4V/T7irmc2Q0k5pEMn+BFU9vxahYQYOAYOE0PdAjYAgC1p3BI+TuOmPXqjhuuhmFLQvthVkAwphT32Em0XwWp1kQkKAs9oseuKucrGrSrIjaYQ3HfoMBmvF2quDl6dQLSJ5jUgU12hiyvMg+O1r4bOE+iMqcoDnawqqbhqZFhq+oOJMERqg9xOKXovKUauWqrmabOPcZKiqpZmiCBCjVA1Az0x89U0v/TKgqZemgyzACrRU9bDWF2Vx00/Bm0BDx7hlallWbIZpq+VuWpPYlY2XSo1RvHKfnFL0j6jJof8AyrpTS4SkKos6sHIDCp9IdCZY8wJmLQHiZ97lcIppiqDH1KI+m9+pgxF++DHqWvlcnQDUBRp1Hqh3Qsfcem8GU6FZN42vgJafqUVsyr5cIFCkVVXqgkCCVkOCxOnlHL1JtYfi1VY0VlrKpJVV5Q4k85JiTtEzEDY3K/xxKWeVa9IH3YnlHOwH1Iw/FH4evQGMKmS4egcpUZlanUKmmRYFZk7xIK3HXAbCc9FH3zyrGohhBACyZB/nt+mEz05x98w490mFbUO0agNMDvDD74ZTkq2Zp1DmNND3Ay6QwcpuAQQSCDAnbc2nC0eAHL0WAYK/tVEY3OoW0sPE6unibGQ0lsqhptdZhhGxBEgfh8YD53NlKlTm2PL1AkCxJHj9MZz6c4PlWSsmZzj0axA9mBUt1Z2C7r8kDe+HbRl6KhGzrVKTrqWVnVH4lIZokR0i2AtZXiIqIVaCZLDpKg3j4kHFoqjKBElj9/i0Hbtgbk6YdfeRNARiqyeYzvK7QwHe+K/FM1qYZdH5mE1GBvTpy2x6O11F7QW6CQ85Thq1Xc0wVpodCurRrZZ1QBbShldRuSG6C/ZipUp1AtIcmqHDFpJif9JIJB3m+LVTOLRRVAULAFNRYBVkC/wNu2PjIarCVsTvquABrawvpgRq6EjxgJ1XSskDlkKTuOhEjr5xRrj3BqmFDLqbV0LDqLAbG17YnTLKVqJ+IguAOZRBFjExuPmPmK9SuEKoFOogMALrq1i5knoJBNo7YCLPZZF0qDYL+IEm7E7qpB33x2PHFa/Mv7r8NyWUknUZJ1sN/Foi8zjsAyZdgqJFuQQANyBvYGOvNiZqH1NAJOzKB5i8zHYATin+36UUGnI0jmJsBHnrP32+ceM7nky1I16zkIAYQfiaTETeTEAeDuAcBBxh/ahvcqA1DFOkoEs0TpgyZIkyYAAMkWxPSy1KlFSqHZmYa9KyZNrASABsB469QHpl2zNT9uzOpqhgUKKzFGmd72kmxMXEdyYFepfVVcViuoU6SE6aZHM8AgTN9IJkHY74A9n/AFvw5man7OYqESPbIWAQSCQSIB6SDgtkeK5en7Qp0UWjUQqaxrrqFjMliDINyVuMYjSzRaq7+CbW/wDA2thu9AcezDVjTXLtXpMAroELIskczQCBafzOAZuCcHKB1qqKq12ZmqEiIBhLwDcXtN74uZXgi0qftoyspYsS0XmAAWEEgAQIjr3uzZjOe2q1HydRm+loVYRZtJgSI7CcRUOLPVcIcmyLuHISIGzKZjzBg+MAGocJVaorJqougiVgq6ncMpldO14BsMTZ/hS5tKlLMkqpXmVFkqbsrLY6hbrtBmL4s53K57XK+zVpAgkU1AqERMDW+mZt2v0x6yOpizVkFCt+GmaqSymYkBoG5iNu/TALnqPN1co2hswXoMfxBS1Kb6eYXSCBG46Wthf4txipSgrUSotuZDKzvynqPIxd9cZ2u3JVyjUmcnnMEGOgKkj9cJmfoMlVWYIVdhNNQFkTeNIt89z1wD/k+HV80qVIAFSmA4eylZDC8yLDeNgN+rRkMmiUZyqgoV1U4aVAJJEGbgzPaMT5TNpmsuUULS1CNOj8JWNIOokWMTa3QYXeMcTSgi0np1kKuppqhBBv9IH0Efzkddgu0MxnCAHUhjEloiRElRNlMSATNiYuMLfpJXo5ziFMwW/aKdQjwWZ5kiYgjDx6S4j74c3AUgMNBswAkCfPeTJM9MLnE6Ao8cV2INLOUSjEqAqvTAIkdbKttyWOAL1KoQvUq2HcMNIkb6tvA1Rud8TZRRXphqJibjmA1nSAGZxOoDoO4FtsQ+pc2uWoD2TrqO0DVtJ6kbBQSs7CJwr8F9U8Mp1CagSk1VYrKKZNNpO+lAQGm+oAHvO+AI8FoZ3KnMa8mKmt9Sn3FCgwAWME9FH5dMKPFeOV85VIdYFKSVYkywtB0x17Y0zjeWyAoAajopg1JWqzGEBJksWmASDPS3jCZxs0EZjWK6nRWq8xBDMoLBIHQgST/FH8WASOGtXeo7KiuUJdQNqZUzadhJm5jvhrqZ7LZ7h1IOC1Wm+rQo0hCZDQbD2yIJVSPpEbRi3wjh6vlVqJKB7iVEwDaV1aYjpJkfcYE+oPXTpUaiuVoBOg0gq6m4MRBB+PHTAUPT+YNKoyk5j2qTTopKWbUP4jTlAx/hY227kl85xHKjM0K75Q0hXqSzVQSxAZZcKHKq2pjJIJiDacBqvrDO1UC0qa06YOkClThQx/D2nxhw9Nrl6tAPmXXM1EeNLUxppyNlDD6iIJ1dgIGA1BCGUmmITaY+odI3+3THn9gciT9X5W+O3z5wt8H9TUkrtlqzVVI0mm7AaCHsAGAhSSGADXMGD0ww53iyDc2+f5/wC2A80OFZamS5hXeFLLCkgGwJQAkT3J3OPGW9JZWm7BKRuxc3lQxgmATyzvAibnFqnTp1QrXYSTI+NvED+74+cTz2gGGWnRpg6zfYX6dP5k4Bb46hpuF1VKlYkihQ1jRrgwYCgCBJZjJCg74o0fTFOlYOXqsA7uQQGadxJ8AAXgQMH+G5KvVY1aqCnVZIXVE0qZM6YFi7QrOdgQqidMkivCRrlkFQjeq92I3hQu0T/5wCaOAhRz1FaBI1ESD3Goi83iRfBLK8KX3NRYgAAdy28iNhMLvOxjecHeNhgoNNJYnSFixPSbTgNlOC1VZmY1GdjJ1MYURYKosB43ucBHnBSDyCVHTVBUk7ggLaBEfe3XATiz6USJdSD+80iQ2y3G/MezHrODz0YIkc0wGcaiZ30gWHa39cSNkhUYahJVtSjaCAQevSTY9+8YBMqnY0zpVgDFRWLfcgH4uSbY7Bnj2QT3Bq0k6RJBnqesY7AfOMr7dCiQSpqLJzIBK0qaKC3MOUtflDAgno0QyX69yubr02zVYClRpuFo5dzzusSzkAwDtym8SPw3Ym9Qtmmpa9YyaU2JYgTUYAW03IUAkntpEkbGalxDnZ1ZH1jTDKIhhEEH6wLEAxvvfAKvp31ACFWbDYdsHs1wT3/cerDUnM8ihXDddTDTInqdj1wC4l6bQj3sugoP+Gkxea0fVCBT7cMYEMV226N3oWpTKLTzzPRrM0JTYoEf+EKbybbW2HcSH305/hxkqemqXdwRcFhDDtyiYkSYO9p6Yd8vnaVJBTpBaarYIgCgDwALYD8UzJpOQ1h08f8AH9mwsFznFNPbUxAWD9zB8Afy74ByXjH/AFY8pxnUSOUCbahJPncAfF8Z5xHijILbf3a+Bx44xH1SBf4wGtftd4BIttI3j4mMJPqs0cuP2urDVFJ9piPxEGL7TvA2B8xAmr6lAVRJ1AAz3Bgfnf8AnhS9beoUq6qZpsDpnUHJViRvp2DTaeoGAr8V9R1cyWqNqOmykm1yTsbbKBbyTM4DDMF6mpi4iwsGb9eUfl+eL/BMqKlF1DDlcf8AdZtvm1u2IK2WNWqQim3cX+f0JwBrhvFqmXIcltN4XVY2nc7mAb97dMMPEOKCvSVvc0EGUIYSCp+oHcdgTsYwicdp1KaqGJMd9ogi0+Df7Yl9McWrpIpJ7oML7cTJ6/HQfceMBtPp+tUzFN5olLxNUq2oxOogDtAkWO4thb9Y5b2a+QqVjT9pczvTY2hSTItHTY4pcB9U5qhFOtl1Sk5AASSEkxqHOB3ssde2CnqrKishfL0Q9SlUpPV1xTVQhuqGqAF5WNwygAdTgCvqT03TzHs1DWKIhPuJKtI6AESN4mdQIxVocDy1KoKlLL+5WIjWQumQRFzAUAEdFkb2GAFL1C61Xo5dFzOojQmtYVI5IqMBqUNq2kXsbjFvMels9mh/7usKVEgjRldOlX2UMWOphsSInt3wC/xWvSVnp5NxWeoG18hnUQx9orp0kBtRtIGgyY2CZ/hdWp7dLWajs51iJvedha3Tpc9CcG6rjKValNKTVn9lf8pejKqg7loOlmMmTqE9cK3F6+YplA61qc3WdSsbqCRKiZgdMA88Nzeoe0paUGkgfgYErNjcGCY2Amd8JfHa5WtqKSGHMVIE35oOkwGMNaLN/wBWJ+E1TWrVNCtLX0iZMna38V/Enxg1xXgdX2+ek1PlGkmDddwYJjUs9vpXtgEMVyO4vIAsBecNPojO06ldKFSKZrVAPe1RFoEzE9gJ3brgJxTL6V2i8bR+mD/+HnoWpnqjM/7uhSgs8Eyf4VgiT3EiBHgENo4/wjKUMmUzH7zl+rQupm0xNokmfxEnzvjMONcXaiFK1DUWLMQQWQgaWv8AiX6W32BmZwd9XcdbMN+z5ce6tMhWZjHPcaniYiJ0gEm8C+M+z/BKqVQKwrGnZVIpvpYblQHClZtB6dfIaz/hpxNqmXd+72HgASYG0nr1iMXBxQZurMg0KT8g39yqpuxOxWmdu7gG2gErH+HOepVPcytMCmzuxZBYrSKyWSCYuQi35ZnoMNvHeHpl1BpKq0wAumYCgQqx2Gw/LAF8tmebVJ22m3zG2Ly56Zg7ePHYYRhxoqATt0+QPB8Te2Obi/JE6dQs1yCJNjfqbT0vgGvJVW+tqmoRa4AE9h2jHnMZpwAfcBLkg6RZRG1/574SeI8RC0KgMuzA6YJF4sItYGAb7k/Aj9P5JUGrMVS9Z1GsqYOlAYUKCCGuRNpn74DQMpQpy3tf5kQXIvB7Sdu0YkyzAsyamYrZ3JG8TAsBIkXjY4EcMLIjFCTP4SL6rwLGPk+fEYu57jK0wWiakQBE9ehEjvvFxgFz1Q9JawAUNCC4k9TuRb7Y+4D+oMzXFXlUGVBY8x5iTO2OwFDh3FcwigVaaGiqgIKKXEATbeRcyDaDacSsVqhI1JOys4DSOaDIMeDfaLDA7hPJTTnbSFYF5AAJpMDN4jw0XjzHZrO5oOTVFBaam1YEuraiIV01kqTqBLQQPvOAly6Oa5atUFNFHKBqLyDqnaSZ6iw+cS/sRzOZWkTRNCoSzVGIp6lO4YC5qcwK6gAQCDe+JMpmhULfUgUReAGPNdAxukDfY32IOLK8LfWroJop/m02BgkQQd7Rv+nQ4Atx6mlIBK1TUllSoxYtSFgDN58mxPUxsicdrGjXVEqNWAXT7iwQrMbrykyQACbdQIw5+q6QdnB2H6Yz/L56rTfRT1OoOpkABhQIlbiGsLTG53kkKWY4oXQjUTH0qLEWvI7yTP8APFKhnmUmRzRYeP8AxfE3GON5dmJTLsDbmqHmkR/AR0neb3wOp1TUZdbCqJ2JOuN4kw1rxBwF08UqNqA1HXAAFz9QMQBN4FhuYwc4r6OYDUdLNEbgSRBuSbGD22AG+4nhmYWnmqbU1RtLE6W18pkgC5mQIPW+NMqJXq5c1UbVP001FMEd2HICw8AyR1kwAzvK8CzVIOKNF2qFSIVC0iD1WxO0YOek/SXEPdCVct7NCppFWpVC8qrN1XV9RJP1KRcTYYavTmXXNZRkqZnMiuZGsVGQqRuBTB0iDIKsCRcW6Kee4FmqNVWavVJRtRKvrIIIOoBgoIsD12HjAaeuV4fkabPTSmrhZ91lXUwAJswUACBMKAL7YQOKes8zWfUKD5ddF/d/F/psBJWIJtMdzihwXjFN82tKvWq5inTMstRFCGNKgMDLHS0SDA5TYjfQOOeqKbr7QCKDY+59MR20kRH6SbwcBi2Y4tXq1Up16ugAiWaH0rvqlASx6yLk740ev6ryNcgMAX2TTQqgAbggkAr25RIHfAX07mqVHNcgAo1UOrQG5HVTJSIdQRqGmxtBE4Z8zwKg+morSonTckDaw69IEXJ/PAJXHGKVhmqTqRCq1gSP3uoMDsWOxEbdTh59PZk5lTUdXQMIRULNI/E25CsbgEmyzeScA/UXBsucm9VGCKzqnMpXn1BVJMxALSRBtJm0YU+B8ZzOXT93UCljBF9VPSYYW6Gxi9rjrIaNx3iGZRXXJrVBMc37OBZRAGoz0AAboJibQhZ/K1FrJ+1VW96r9JdmqmkkE1GGr8VoAEGSLDqX4/61q0qIU1RUrFeUjyJFRr2WCCFIUsbkBRdO4WlZXp1cw5FJCzL7rSTrB1FQZJk3MdbnAM6cOpV83l8vkajKQja6lRdUKBqkgwDJjlIAki1sW8/+2ZUtTq1qBQ6uVaQpl/8A+uL3H2H52f8ADsI+fr16bBkpUCpIMiXdYgwOiNhY9e8X93NgKZ0CF/1MR+VgL+cAv8WrayYvBv5PXGkek80+V4S5lluzAgfTIHcjphCFNGqq3K0gmqA0xEWnqSZ2PYYbOA+3XpvUrVKqUNYhASNSqhYgAWvpI1biw6iAuemawpaq+amm9S4orKgyZ1HTzXnVvcs02Cx7znG6dZjTDaQwKnmj4Ck31EkAX3Ii+E/jD6TMab8omTG12Jk3m5ucQ+n2BqsWYBtDsustpJKFQGNPnDGSQFvIG2AdcjoylVKoJmTrKK3MyiTOtUbm/wBEE9Rqs0VfXHD62T92qVII+ho1TMR0vJ7+emMqzFFmz9RSdFT3JAjUQiBQksuq5WLRvvgf6m4HUpVaze2VomqxpmOUqWMR2MH6TcDAMuR9RCs76IgRCGfpiDpMfJJIG5tgpU4nzalYFQOYxBOqBHb4OxjucZlwzMaH8Hp56YYqWbvP1nqDH38YBu9/UzB11JpiwOq/aB37wIGC/Bs+1MgMlM0gbfuxLDytzcnYnpPjCTSz4BkFiGBGnUVJK9Rc/lfB3IZ0aSA8LEgmTBgiSAAQItZY36ScAz/+rI1TSoiLKoUAzPbST1sAfzx7bMU0URGqwBSALmDM8pO/Sd8JdGvW1BGgUwpCEAmWAm5gEX+YJnzgnRrEU4AMCSZMREdf+O+AM18y1tZpaiJsPJ879/M47AXPUtZVit9I/ELCTA8/kMfcACqKtFTUIJMamCrGqYSGIMG5jSRPxbFqrkfcCmippkySjaSXF/p1GB0NiPFpIvUaOrLL+0kNrSDyPqYLzSEpxBGkbA3HnFbOU9xqcqYC+2gkGwIYuYZQJm09ySAcBWoK6ACoRppw2ojbaQkKeWf4tiNz0lqJRrt7hpohR+V10hjoMghuoNzBBHxiJ3Rn1MCyo0syaQIBYTPK0CQWBgyZggtFyllSuXb2zTcOpCgqfpJEKbgSVsCI/TAffUnqD3KTtQQQRzPrU6YF7Akki8/HXFP0DTpla1RzLad/E9PvGF+olSpmfapSuslRSnUS8zaZiRBE277GNU9JejBldTu2urUjUsylMgD6ZubgbxsIiJIZ3xb0+9R9bDSXulJRLae5kf8A2MDt2x2R9FjUC7MPAN/z/wBsay+QpoTAliZYm5Pye3boOmIGpg4ATwbgtAABqFN4NmZeYE782/nfDXl8lR0x7cDwzf1OB9ChghSJFjgBue9KUA65mn7prJsQ4BMdJCwTFubcWJwreveLI9D3qAitTYCGQsSeaVYKOVlswLWO17Y0Na0dMJ/rZUDCpTJRnharDqNwb2DLFmIPYg2GAxbhuaNLMKa2oXhtUg8wiTP23xpL0i6Lr/h+9u3nt5jpOJOHehWC1dLrUqsSSWY3B2GooB3BAXsQRiF857eijVSHUAss/EiR/PscAHPDXWutX2xWpe2djpvI5hE80A/2Rh94ZlHzKFqFOounl01OUDbZiNLHxOFWpQpVq1L2nqIj1IKsYI1EWlbMOoBi+Nbq5uFCqAABAXxgMk496azaIxq0RIqh0q6iwAUyAzCSLADmMbwRYYmyXpuhmGfM5mr7FIhWKwQ2oGWaQwvpgAxJmY2nSc7VOkyGIYQdQsR27fbGcerc8cqVank6ZplQutQPc1AQA1Qy4EQP0B7goeoadBqlOvSp+3RqPCgEkadUKz6mLBmUaj0v4JOhUOGo9JWemrBB9RH+XN522ttjLPVFP984IEAkADYAWgeMH6fq/MU6QVX9sOgV2MnVYTaN43Nv1wD3wbLJlMpXf9n9laitVDA2qKiwoA/C5uQh7yDG2RGvTYEvAqMSXMdT0B6W/ucah6w/xCU5Y0aLUm10yi6dUqDqUHsCBpsbzjPMgKNQLSclXmNRBiANuVpMSY+etsBXo1FTmXuLjaLwf0J/LBSlxZKdGmg1QYZtoJEav1UEdwTO2IK/BH1mnpKK1k1EQx09LzcHY3PjE/DeDU3phq11Ushgkafqg2iYYz9sAucU4g1ViSbbDwMaVwJVymXU/s1M6UUuzIWZnKhjDE2uRA2xmOZoBKzKwgBvpPUdrd9rYd8x6wpsrLUpsjtssG/YagoYibQwvgB/HatChmVrZbSrPTOuidR0kmbHYSBFja1sC34tUqO7VXOnSQEFwJ7Aws+dzixxDJ0/ZolaT++16rlyZ3ldGmB8hibecVM+iqiTF1npO2/5YA1wWhRrI6hUJvyK0EqL3AI6/rGB/E8q1F2CyU/MrG+qOx6+b4H5St7DAq2rVAPRY/6ouR1i20zh54dWp1l0wC0hiVJDGRvYSSRIuO3zgFtc0GUammBYWsbXjcDyPI64uZPNfxOVIF/qB6f32+OsXqLgaZdVZWuSZUtJP6C/cD8rYD06+mQwvHXpI6X7HANq55XsARIgACdRmZIEW2O9uk4tVswQUgnSAN7EGIi/9f8AfCfTzUNI3YRM7DaPjBbJ51WkQQR+OTv5m19t/wDkC3E80we5WYEys3+1sdgbUqzBGkiOq/paP1/4HYDxlXymZKlKrUahs1OpdTIAOhxzLJJt/wDXrgpmnzdCSV1IwlfbWYsFUyCVNlAlgTbCj6f4aj+6WV2AQaSHCaST9RlTqiNhG+PHDPUmZy5KpUJEnlJJEwRIvIN91IPnAOXD3rMi1KdIEAgm4JB6yIsbkHY3b7kOA8GrVM24ZkKMNKoq6mc76nuAunvMdLY+enPVWUr6FeKVYm52AlixWbCIsI3JExvhvyPEPZpZlqVRXqMBU0hSy6QIE6LqT0Y2sb2MBBwLh1PLM9VlX33tMAFVGwMfi7nfYTAwXHEgN2EDfxjOanqR9Ku3PrYwR2vf72/PFmlxmnUDgEB6ZN/xEjcwbkdx0698A/5lwVnzv3xTNgcD+GVy9NB2Ez8Rb8/5Yg47xsUXp0lTW9S8aoCqN2Nj+WAM0q8RPbFr3gBfC9k88Hgz9vvi1TcM4EyBvgC1SpA/2wu8ezQZRSdDUDsAqrGotuCJtaJ+3TFvM8dohqiAklBLECy3gAnuewwL4BW97N6ulNSfif6wMBP6bpZh/fpSgqUR+75WVGa8AySdJiZvYjpgOKH7YrUc2DRzlIkK+7A9AY+oHcgbzKxOGLiFd6K0cygLHTFRBuULSG/7dV/B8Yi9ScGpZ/2a9CqlPMKQrMRJZI+kgMpJB2uLEjALfDso+ToPUzi/vaZcrpgkhEBDAwRzzuRtvvhXrerOI5l9KVWogxCUuSB0lx+8PyW69sbJw/0+ESmHrmo1MHUXWxDzN7kG9rnYYVs/wIUdKaQGTWaL9HQknTtNpC+LbycAqZD0ZVrFv2pgGGlh7j6mZTM7km1jbpj3w7hYpUnoVXKhK4qUtaNB0uByHVpgiNX+oHvBvK+r8vC+6HSoLaQCVg9nDLAO5mTv4wL9K8URGqVGWVNRn5hYzrN/Bm8dsAo53MJVaZ3Jm8x8Hr89cFVh+HOgALUyjX6a+QsDM/hUdr7dcP2Y4FwzMp/lqGN9dNVQye2hQIvsZHecLnEPR4oK603d0rUXQagLOpFZJ0i10iYj84IZ9MC0SLz/AHbBXgoErUkFpsBMi3eO0/2cVqfB21KKjaAyyGsQB5v/AHbDLkeHIo061CheZjP02gjp567C9jgGPh9BggcstYbqHYEpFyFY3DCB4sD3wCzWYqa6yIiyCGCDRLagDMSQTdlMeLTOJKdanTy7JUYsgghoAFhYLp6WEXv02xW4nwwrl0rEgODJafqDyfubjrtgKPCOCe+feFaizEklRqBjTf8ACACD9rHxj3QSagqBVIRiNrMb368s2EgTB2wv5PPVtTFWMvJYG4I6gggjBg8ZZVpJUpIlNSslRPKCJCze6gj6ibnbAM/B/TeZ4jWLVPdpUEEvVKgG2ypO7HpaAPsDr3D+AZXL04pUVBgX0hmaNpZpJ/PGUer/AF5Rf/2xy9Smv1Csp1e4jiCyAuAA6DTrknSXUaZOHrh3+IGWzy1KdD3KVQUGc60AiIkC5mJvHTAQeo+F5GrK1aNINsHVFVx5DAT5gyO4xk71qvDqtSlTYMp51qHd07TeCDuB5OGvM8RbMamR1qEtBS2odBMWFhNwMJHG2fMXRWLU5Yj8QW0tHaY+J7YCtxXir1lln1DeCNvyt98WE4Y1WlSJSoDFhH1AbEHsdgPgdp9enKFMtqAlxzRpB0EeGBEG0ecGs9xlkBq1EMKQAn08puIgR0Bi9x2wCc9N1ZqZB5WIP/aYJ8YnyVRgwK3i5HjrP+2NG4XlKVetpNJGcmakFZWQbsVMwRyggb2nsK9QcAGWLarBgFACg6AzSzXMzAid774BXp5+rH7teU9qZN/1x2AlcEGBMY7Aafw3JUKSF6VOXqLDKTygWMCPO/wIwjcd4b7Nc0yrXGoQJBBmYBvA7g7RbGn+mciEIo1HRyVBIW6qYFpLEmbSSBfEPqr0hV9xszl2Yul0S21pCz5vBN9vkMqpZQuy/s4JLGBcGCdoNosOotgzQzlbKu6LUDgz7hhgTopzBDDUAp0gTEzte33K5N6lZ6ppMLkv1heo/esTqYWG55h3vZ4gyqGSkCoREqZmSTJ9wBVk7crtA66upvgJeIUCiUUK3FMwLX0Wjv8ASq74WXqEVlaY1EGZ6MO+DWbzOlk1AE+0FbVeG0knr/EThZqNt46/fANvF+MOvsmjUdfbQEwSuozeRMEeDOPR4w1fNPVc7DQB4Fv53wrioalRYFgQfsMEOGi4i7fUewHk4B2SqRAE/HnEmc4uKCEF4Ygwo3MDx0+cLZ441N1CBak2EH/bf74qit71R6jbMQo/0hhP54A/T1JkgAC1fM1ZPe1/0kDDp6d4euSyzGoZdhLflt8YXstxDLUqitXqLNNAq0xJOpuYmAPIH2x74nxw5inVFNYQQC5/iJsoHxgGP9qNTQ1RVvRkAbAOwEfkIxnfqLPVMnmCKX1IeWQTq7GYg7g/y74c6+ZAYjoqUk/k3/8ArA31rQA0ZhVVpQIwPQsSgYd94PaF74BQy3r7Pkhfe0qLlFEBj5P1eIUi20Y1H0/6go56gaJ1BtJDozS0x9SM0m19797GTny+m6WYXUAV3gr26GO3+/xISoc1k6mglmAIuJ022nsfnAeuJ8K05qtQJfVTexMS1MrMxAAMwbQOY9sE+G0AaTIvUFfJ7foYxS496iSsWfSRUamqFiOZiuokyCAqwwWIJMflP6ULLVXVF5JAjcDr5sP+MB3p/izU6azJHcdASevkyMaLwXiq1YVWBYiytswiYBH9d8ZBS4m1CoabAaEbTAEEaSQD5Pzhr9PcfylSfcpVKbWipTkrI8bKe8RgGLjPplWYVMuopVQQSjDleIgSJbpuQR8YHZHIVfcqB1U1VP7pSsK2805McxUcjGxMTMhlb+AcZp5jUgb3Cli4puL9Aw0wG+Di1W4OtWsNAdRTMNVAmeugbyLzew+8EM6yGSr1avPRYKGYQABbclUg2Cxy3v8AJGFvjSujGkzsVEFQeggWiBGwtE2A6Y/QR4dldWo01LKZlhLAmL32PKJPj5JocT4Tlsw7VdKNUghaoADpIhoPVtoJkiDfbAYFwNENaNR+k3iOo/vbBDj+RZYvINxYz+X998NHHPRq5NxXRy1MWYldptBM2kmxNu7AkSrmqy1TUdYVSZ1LPtmJAKrAJ25o84Arkj7ua4dRza/u0pqgBABErpQHsSwXfuLYfs16doVBUzHtPQeGUFXXVBGmD7bGAVtE3BgjGc8V/wDcMzZcsCiU2LNc61LmSYF1GmLRAjYYcuJevqfsFkpOXtIaoLbb3LRewjvtgM947wxstWD03ZDB0uN7ACDH9cOv+G2cFRMxmKqUixpNT8c8FgVjl+he4vY4XRnvdpVq9cgmNKKNlnt/M/GDPpDgU5cKGgF/dIjmJKgAHuAALbTOATsozoagWGQki5khQx0n7W3nFrO5gvS0EllHMDcAgXi4EG3naesBj9TemCJegArH/MpgwpHcdj1iY/qq86U2D2Jb8Rk7fz3GAseisw9Ks7rdgq//AIq0kfoPywxerePe+khSC1LUJiSpMAmDvpWT8jChwesqvVJaA1MjbcmwjyN8Tcc4nqdgsQqrTFvwqAMACzol2IECbY7Hmq0k3x2A13hfHaTZSKOXHuaYb3IaGuGt+drC5tg76X9SAkU8y/MzFVLfxC8fMdPBxnfpnMLTdXY8lQQQOjWH59T8ddsE85T1s4FiH1Ke15B/OMBo3H/SSZkSrFGEwQTBJ6lQQJ82MWNrYRsxnmys5V6Y9wQKkhR7msi8kRoVWO+5BA2OHX036yo1qaywDbMDuCN5++B/+IvDKWaoh5Aq0xNNxE3vpPdTvHeDgMxzvp2m4OiqEqLTDMtyhLCYWTqWAVN5ubDCpm8qykgxbsd/IwV/9XamW10wXJALyRYCIj7DEdTh2Zq0mzIpMaQUn3IhQAYMTvBt1OADLUIEDruevxiSi9SNKloPQdcE+C5BXVizAWmD27jBtkemg9qi/uG2rRETtB2PzgAdLJtRGupytB9tJ5iTbUewG/m2J+HVgFOr6KfMfPZf+42+JPTBGh6Scg1s5U9td2m7HEJprWelRoJpp6uUG5Yi2tu5O3jATcOpH/OqgmrVY6SRMSdwu+Gqpk1T2Mmokkh6rExDG4Lfe8eBgjwLh+XoD9oaoKgHLTWOYMbaSB1k9BfBDI8NC+41QKtSP3jlj/mVBaJ/hpH/APTbAUM/kKntNmCwh3VlF5jUAo//AAg/bBqhwxXpe1VDFalHSSLQNRuD0INx8DFquKdSjopqSigQ7dSCNv8Af5xfzsKVA/gj7DAZPSD061TLswR6baSV3dbaWgGSGBDX6GDOPqxzIah1QQabgOjg3mTDLPbXbB//ABH4cGppm1+qlyVAB9VM7SRdYJNx/Ee2FnIVFqBUB0uLoYEsIm8deh7wDgFvMcFa+lGZVYrpF6ik7Ajc+CsgjeJxp3oL/D4svuVMxBRoKIkqLEFdZIlwfqAkKRGAZyNWsVprGoAA6yRAIvffvYYOcMz/ABHLI1BvbqIW/durqPaQD/LWnAHwf0wFHNemMjTqPVqzVf3GCq5AQuDcBRdog2M4X876oIX2v2ZVQNyhBoKqNxFwTOx2PbvBxzN15d3oNrYkrU9yykmCSoEE9LtFh2wKyvv1gaS06VYoJZ9QBubAu7AH7YAlmOKoyl/Zq1KdOCUzGaaWk/8A8aQBAk9oBtjS/SX+J2Tq0hTek2UCjSLaqQ8a1FvuBvvjNuG8Dr00qsyg1mXRQVGUgNU5LAWBALQZ6dd8ahlPTlHhuV01dLjSqsdMAsFkmwMyxbmiQIBmMAf4hRFRAyMKikWP1KQRbSFhfM/rhfVatBbuxE3/AOVOw/06ethhLzWdbKzmOHVNKEzUyx5kYH8Qg6SD/GhBtfYjBfIerlzaa6a6XFmpzdGIgGeom4PWOl8BezXF2dmCaKlMiDTIPMI5rzeb9NvzxnvqDiNA1HpLSekVtBqE6iDKghlNo2E7keZJ59/aOpSIeRA8dbf3ecCOIUC9TU5BOkGD0Hb9Jvv4wEPDaX7qRqFQ1ATfTyieVSNpJHiY7YtcX4Sy/SDJWYkkyYseg33tvi1kMyWpFQAVDgkE3hhBhum3X88F24gNLe4Aeilfm0g2838d8AkGl+6SCed9JB7hiLfIj+zjRfTHGqdJSCJg6e3UgSfsTET06YznjeX9nMoBq+lGlhE2mSO53++CLZuFJmzsJYbgam1EdtxgNMzvFFb6GC/6hInfoZ/UdegJCbxbIU8yWQstKsksCplGkb2vDR8g9xE1OHZ52KgEGf8ApYgqJmRE7gfBuNgcUuPKus+3Cm4gN9YI+m1iw27m06ugBMzQek7K9nU3gg9ZBBFiD3GL1WipZmcWOkEjoxIkbxYTvgvkBSrogZByqE1kwdW4Ha5KgntOBIspMjS209IYgdN97jACMzliGIjb/fHYtvXnt4n5x2Ab8vlBV0qtQMpGoKoZmVpkSx5StjcfkL4h4xl6yUWqKU1TpgOLwSJHRiOwM+MXKNKiQquxOkiNLEaAQCdUEaSL363+MFM/Q9lWVxSFMbhSFKg3CgkHUzAbsJn9AyZK1Sm+qSCTJ84bOCeoqjoVqVAFRbhjFh2vE4r8XySV6zGhSdTH0MRJiJJM6Qf+kQB5wHq8LKi8z2+N47jz84C5mZzFYJRXUzGAP5k9h5xonD8ylHKjKkhgq6XVo0vqnVaTEkkzPX5wicE4p7NMoE5yZsvMwAsCewM/nj3kczVCvpQhKhhoF4LTa8biDgBXqHKU6dQiiTo20kyR3E2MfPxJw/cCplaSKjsFqLI39t5j8P4XU9BEn5OIfTPpZzUWsy8iEGG/EB9R+9/vgueNU6ecFL2posZaxhGUiHMjZjIPwPOAV/UHDc49TRUV2ANu3+23XFz0zwnMLVk01UaCFqsAVWOgWfqJ2O0xjUErK623FjPwN8eK9KmtIs50jTNu8xgF/guUHv6yv7ilYMRepVPKAvcydx/XDBVRWcBwXiTpUTrf8TR1AgAE2iMUfT9ZcyBWLillaZIpsSBJiNd9rEhfEt1Q4bsjmsnTBFKpTJ6kMCx+TP6bYBfq50OSiQFDAEdZB2Px2GPvHKsFAASxB+0bk/phgqVqNUAtE9DNwdt8C89whKhBWuQFEQQCT97dLRGAA1SHR6NQf5iGVIsQ4jGN5AVtRpMXOkEoQJJggCLTjWuLuEzKp9KoArflykXgjYbbdZsUbN+iqdWrpOcALKCC1KdZXl1AipE2g+ZwBbheXzWk1KsUF3LVFgmBsW9wFBFriNzJxNm89Vce5lS1RZESAsjsLyZg2YHyBBwuZT0Xm6jmkuYpNpMlKlWpeNjpKFTHiQNpkYcsp6bzVNEpCpl+STLe4SSd+WmU0iTH1NudpwFPLZlM0hpQ9T3QVdSo10yQN1UArG9xvpvip6I9HZvL1qhcIoKQSS3LBPSB9XQT+XVrzHG6tKFPt+8iBmpKSQ6mRYlQQYExeNr74W6Prxm1M9pLRExG62JNwBfAOfDOD0vcps7F3DBl6AGY2En9TOCFDijVcwRUpMqJIJOkr/0lGDXB3uAdsZnlvWIo5j3G5qZWXQE6gGDMCCCOYfV98E63q7LjU9KqageTpIKnrJIAgnfmgExfbAFPWNLLAEq0HaIAAAHQDvafjGO0qlSjmGq0eUBiPDA7j+vjfpgzxvjaVZKAkn8sBa+fcUtAVRcy8cxnpgGWvWy1X23NcKsgNrDCUH4aY06pB1Sdrr2vc9UZbmQU3QKbBdQUSsW6Da8SvXAv0jm6f7RRepTUs1vcP4GAPPE6Sfkdu2NJ4l6cXM0yyqpZpJQSEPQ6Z+CehkmCMAg+nctzMDc8txHKbzMbz4kbb4O5nhjaIVVYTt26nfz28/I+cA4ImWqNJgAmZiA0zE7mNrgf1wfzNNlNh3tIE9RHfbAIHG+F16+YDGmDTGiXWZgWKkM1yYMRE4C8YOhwpBVdA5ZuAWbvebD/AIw/cS4UaoIp1HptI5qbbkWIMQNjYEQfFoy3PZd0q1EqEllJBJ6wY6/ywBLJ54ohhiLi43sQbfIH5jHpEBDs7JpM22LdiLQWv0gz4wKyTwxBIAIO5A8xe2Hb04hpoH/dBN291mkf6SAQoPcDALNXWAqMCpaYsbkmGc+YAt3OCqp7/u+2CdBlUn6kLCwEb7sfk4I8Y4llqqsAeVDK6EuDB5gSqgfJj5wD4XWak9OpsdWojsCCB94LHxy4CovDAQCzgMRJBtBPQg/+MfMPXETSYqzpTqStmttJizAR8C38sdgIuHZQewyigoVoB+olgYmSxkHqDN4+MF6fB6dWkmsClcQigq8qDHM8hrmT5GPGVqOgubVFAR6fMyEAXg2Jk+QL+cNCKqqqjUV1HVuST1JHz/MYBDrelirt7NSopMHUyagoIOoKRCybmbQI3vjzluDM8NrLoVYGoSNWoE7AQR18dzOHqoVWmAqkgkaQyzEmbEgt33/PEa+0pLsQW0nUdImIkzFo8eO+Ay7KUtDcqBnMHSRfSZlriN7QSCYG1pt+jcrVzeaKkj2abTUbvII0rFpMRboPjDJ614bTFL3lU6gSW/eatQi8XsREgjpM9MKPor1WMtXKtAp1CFgEnSRaTPeTPn74DccrTVVOwAFo6ACwGEKhw81s9mACBoUhGN1Bdlayxc73noMML8UWrAUzSM6iJ5gouAR0mBa5Nrfis5fgSs71H2KwKSkaWKknobRIEW/lgF2rxb9hR1cuQEULIu7A/SpPUzbcdumJKPC8xnlV86zUaJW9IDSxW/f6ZEXImJgCxwcrDL0mLewtKqfALQpgcw26Wnv84W+Perp1QwsL3Ajp9946xa+AZ6uZy+XQKgA0gst9rzEk/b4gbDCt6i43+0ulMLNSQyEwdIkSxi8R5EzEYz3jHqN6jHQTb6mJt2Eef54qU+MFKDCm7is7879qYGwO+osSZH6YB54t6nTKMUNQ1CP/AIwZIP8A1HYYVK/r7NM06tInYThVcRjzgNC9O+o2r1narc6V0+YJJ/QdO+PPGM4rNoYyTJA1HlAiNJ2U72HY9cK3pgsKjsoLaaZlR1uMX89V1uoNgSQswIcdJWdja/fAWafHatIr7g1qDKVDAde0MOsW+LXGCGd9b1GgrU/7WFj8EDUp+SRgMnDM03J7YG1mn8U3iJ6dR1wwejOBZIsBnkUySstUdUUzA+nSsm0DVN5jsCtmOOu1Rn1NqJJVibjsJHi1jgdmM3J5ZA6jztvjTvX/AKNoU8sWyWWLMCJenDEQRIIUmRBJttAwq8A4dlHpsKyEMULBizDZbBeYCZE3FxMYAJkVas+ibuQCf1P/ANQ35jF2pS00vcWQQV0z2DM36hgMB6C8kmDb8jGLFBjGgs0C+mZk+Abf2cBYdCDt5GJM3k39vWwgTg16dKshRlllNu8HYfnbEnqVpVEixn8gI/L/AHGACcOzPsrTcqrKSQVPWVifBHfGsejPURZVFP8AeArLg2KEGPMA9Pg9sZFxalpQWsGH/wCpx99PcWehVV0aIItqgGDYHxPfAbv6p4CKwapQ5MwBJsOaASoaTpvbcGxExYhGymezSn9/SqxrIIcatDRykaZOkrNwTc2kRhq4P6qpkpTL85AZif4miRe0Cfvi/wCoM0WprUpFC6mI2BpjSDffUCwYffALg4+iIHamwIXUUI0k3gkA+LxvtMYz71xV9zN13dGC6oBsDAUQeo7SPI74c2z3ul9aco5IgbHckBunUk37TbAepw/3A7qhNIxIBFiBHiDHaekwMBnOjB/0dwT9qrlGJ0hJaDuARA/vtj5W4IJJuV3UrJkd4/p4PbDJ/hygo1K5BB5VuPk7+cA2Zfh1CihRaShACWHeO/fGWVs0GZosCzEDxNh8AW+ww9ereLFaLabagQT4xmimQ3xgCdHjD01CgIQNiVUn8yJx2B9Oi5EqrEdwpP8ALHYDSeAe2KdGvUaoxFkWFhCRBI72thg476n/AGeh7irqIheYCTeO+Ox2AzLM+pszUqO4qMt9QXcCLWBNsEMt61zHtaix5W0sBAkRaDBgyb2uBuMdjsAR9IZypULVSQqAtICgtczN9yPJ/PB9+C5R6vu1qYqMRHMgPKCDcTBa31dBI2x2OwDAnFkpBadNSoUcoAAA3sADtipnvU0laa6lbVBMAi253BuP7tjsdgOdctV9zVTczadZkkEzJmAPscZJ6tZKVWtSXWQjosExqDIW5m3taw0jcmTjsdgF9H1eB0AFh+v6m+PNUADv9v8AnHY7AViceqbXx2OwBVKyUippFiXA1BgICzMWPNMdYwfc06pdXpqoptHIoEyLliZ1XW2xiJJx2OwBb0xxElzRqs7tSQMjzBNMjZupI7Eweu17+X9RJm8xTFJPbvDOUWTuYt0BW0nqe+Ox2AZs3x9KVQU21tqjTbqReeeLQYgdrWujcQ9Mu4FL3rVHOgwTCwWVSJtBtboB3OOx2AU8tlQVqKTdNW3cA/1xBTUMwiRAmfi+PuOwEtDiLpUBUmSdJ+D/AH+uLvHc7PMZnXAPZU+/UmcdjsABOacrBdiJmCZv98eKL32nHY7AFeD8S9qXIDL2i4ntcW8HGi8C4yzsQZWFTa/+Y4P2sv6+MdjsAS47RpuygNURWMsFtJFz1tJ7dziFKWUpmVSpJkkTYkGLie97Rj7jsAO4vSphtSKAJupHULNjNthfuBvir6dcL+0OwEllA0gi0ahux2Bx2OwCv6w4kXbSLDAmiV0KSPqaPyj/AHjH3HYC29GrTOlapA3tI38Tjsdjs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://media.sacbee.com/static/weblogs/photos/images/2010/apr10/vietnam_sm/vietnam_sm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9550" y="457200"/>
            <a:ext cx="9353550" cy="618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fineartamerica.com/images-medium-large/vietnam-war-medic-1966-gra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"/>
            <a:ext cx="4735576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jewishcurrents.org/wp-content/uploads/2013/09/The-Vietnam-Wa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0" y="0"/>
            <a:ext cx="9429750" cy="630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ws.edb.utexas.edu/sites/default/files/users/mjoseph/ut-vietnam-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75914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jtirella.files.wordpress.com/2013/07/vietnam-war-rare-incredible-pictures-hi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46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olitics.lilithezine.com/images/The-United-States-Execution-of-Viet-C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075" y="-533400"/>
            <a:ext cx="9363075" cy="714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&quot;Truth Dollar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096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lh6.googleusercontent.com/-ZaUA7TPTL6E/TWwCOHk9JYI/AAAAAAAADoU/KOpltyWdC7Y/s1600/The+Vietnam+War+in+picture+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https://lh6.googleusercontent.com/-ZaUA7TPTL6E/TWwCOHk9JYI/AAAAAAAADoU/KOpltyWdC7Y/s1600/The+Vietnam+War+in+picture+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200393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edia.brainz.org/uploads/2011/03/07_-_vietnam_war_protest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395882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ows.edb.utexas.edu/sites/default/files/users/clogsdon/lt.col_stirm_pow_returns_vietnam_war_mar171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7010401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shauenstein</dc:creator>
  <cp:lastModifiedBy>shauenstein</cp:lastModifiedBy>
  <cp:revision>2</cp:revision>
  <dcterms:created xsi:type="dcterms:W3CDTF">2014-03-03T14:35:02Z</dcterms:created>
  <dcterms:modified xsi:type="dcterms:W3CDTF">2014-03-05T14:59:13Z</dcterms:modified>
</cp:coreProperties>
</file>