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20" autoAdjust="0"/>
    <p:restoredTop sz="94660"/>
  </p:normalViewPr>
  <p:slideViewPr>
    <p:cSldViewPr snapToGrid="0" snapToObjects="1">
      <p:cViewPr>
        <p:scale>
          <a:sx n="85" d="100"/>
          <a:sy n="85" d="100"/>
        </p:scale>
        <p:origin x="-690" y="-4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654ADB8-7BDD-A744-B97F-C1A1CAE67628}"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0A4D0F-B223-6840-B3AA-3AEC52479EA4}" type="slidenum">
              <a:rPr lang="en-US" smtClean="0"/>
              <a:pPr/>
              <a:t>‹#›</a:t>
            </a:fld>
            <a:endParaRPr lang="en-US"/>
          </a:p>
        </p:txBody>
      </p:sp>
    </p:spTree>
    <p:extLst>
      <p:ext uri="{BB962C8B-B14F-4D97-AF65-F5344CB8AC3E}">
        <p14:creationId xmlns:p14="http://schemas.microsoft.com/office/powerpoint/2010/main" xmlns="" val="1073918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54ADB8-7BDD-A744-B97F-C1A1CAE67628}"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0A4D0F-B223-6840-B3AA-3AEC52479EA4}" type="slidenum">
              <a:rPr lang="en-US" smtClean="0"/>
              <a:pPr/>
              <a:t>‹#›</a:t>
            </a:fld>
            <a:endParaRPr lang="en-US"/>
          </a:p>
        </p:txBody>
      </p:sp>
    </p:spTree>
    <p:extLst>
      <p:ext uri="{BB962C8B-B14F-4D97-AF65-F5344CB8AC3E}">
        <p14:creationId xmlns:p14="http://schemas.microsoft.com/office/powerpoint/2010/main" xmlns="" val="2358826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54ADB8-7BDD-A744-B97F-C1A1CAE67628}"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0A4D0F-B223-6840-B3AA-3AEC52479EA4}" type="slidenum">
              <a:rPr lang="en-US" smtClean="0"/>
              <a:pPr/>
              <a:t>‹#›</a:t>
            </a:fld>
            <a:endParaRPr lang="en-US"/>
          </a:p>
        </p:txBody>
      </p:sp>
    </p:spTree>
    <p:extLst>
      <p:ext uri="{BB962C8B-B14F-4D97-AF65-F5344CB8AC3E}">
        <p14:creationId xmlns:p14="http://schemas.microsoft.com/office/powerpoint/2010/main" xmlns="" val="4273194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54ADB8-7BDD-A744-B97F-C1A1CAE67628}"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0A4D0F-B223-6840-B3AA-3AEC52479EA4}" type="slidenum">
              <a:rPr lang="en-US" smtClean="0"/>
              <a:pPr/>
              <a:t>‹#›</a:t>
            </a:fld>
            <a:endParaRPr lang="en-US"/>
          </a:p>
        </p:txBody>
      </p:sp>
    </p:spTree>
    <p:extLst>
      <p:ext uri="{BB962C8B-B14F-4D97-AF65-F5344CB8AC3E}">
        <p14:creationId xmlns:p14="http://schemas.microsoft.com/office/powerpoint/2010/main" xmlns="" val="603510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54ADB8-7BDD-A744-B97F-C1A1CAE67628}"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0A4D0F-B223-6840-B3AA-3AEC52479EA4}" type="slidenum">
              <a:rPr lang="en-US" smtClean="0"/>
              <a:pPr/>
              <a:t>‹#›</a:t>
            </a:fld>
            <a:endParaRPr lang="en-US"/>
          </a:p>
        </p:txBody>
      </p:sp>
    </p:spTree>
    <p:extLst>
      <p:ext uri="{BB962C8B-B14F-4D97-AF65-F5344CB8AC3E}">
        <p14:creationId xmlns:p14="http://schemas.microsoft.com/office/powerpoint/2010/main" xmlns="" val="2283028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654ADB8-7BDD-A744-B97F-C1A1CAE67628}"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0A4D0F-B223-6840-B3AA-3AEC52479EA4}" type="slidenum">
              <a:rPr lang="en-US" smtClean="0"/>
              <a:pPr/>
              <a:t>‹#›</a:t>
            </a:fld>
            <a:endParaRPr lang="en-US"/>
          </a:p>
        </p:txBody>
      </p:sp>
    </p:spTree>
    <p:extLst>
      <p:ext uri="{BB962C8B-B14F-4D97-AF65-F5344CB8AC3E}">
        <p14:creationId xmlns:p14="http://schemas.microsoft.com/office/powerpoint/2010/main" xmlns="" val="3374741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654ADB8-7BDD-A744-B97F-C1A1CAE67628}" type="datetimeFigureOut">
              <a:rPr lang="en-US" smtClean="0"/>
              <a:pPr/>
              <a:t>3/8/2013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0A4D0F-B223-6840-B3AA-3AEC52479EA4}" type="slidenum">
              <a:rPr lang="en-US" smtClean="0"/>
              <a:pPr/>
              <a:t>‹#›</a:t>
            </a:fld>
            <a:endParaRPr lang="en-US"/>
          </a:p>
        </p:txBody>
      </p:sp>
    </p:spTree>
    <p:extLst>
      <p:ext uri="{BB962C8B-B14F-4D97-AF65-F5344CB8AC3E}">
        <p14:creationId xmlns:p14="http://schemas.microsoft.com/office/powerpoint/2010/main" xmlns="" val="1475989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654ADB8-7BDD-A744-B97F-C1A1CAE67628}" type="datetimeFigureOut">
              <a:rPr lang="en-US" smtClean="0"/>
              <a:pPr/>
              <a:t>3/8/2013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0A4D0F-B223-6840-B3AA-3AEC52479EA4}" type="slidenum">
              <a:rPr lang="en-US" smtClean="0"/>
              <a:pPr/>
              <a:t>‹#›</a:t>
            </a:fld>
            <a:endParaRPr lang="en-US"/>
          </a:p>
        </p:txBody>
      </p:sp>
    </p:spTree>
    <p:extLst>
      <p:ext uri="{BB962C8B-B14F-4D97-AF65-F5344CB8AC3E}">
        <p14:creationId xmlns:p14="http://schemas.microsoft.com/office/powerpoint/2010/main" xmlns="" val="2063476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54ADB8-7BDD-A744-B97F-C1A1CAE67628}" type="datetimeFigureOut">
              <a:rPr lang="en-US" smtClean="0"/>
              <a:pPr/>
              <a:t>3/8/2013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0A4D0F-B223-6840-B3AA-3AEC52479EA4}" type="slidenum">
              <a:rPr lang="en-US" smtClean="0"/>
              <a:pPr/>
              <a:t>‹#›</a:t>
            </a:fld>
            <a:endParaRPr lang="en-US"/>
          </a:p>
        </p:txBody>
      </p:sp>
    </p:spTree>
    <p:extLst>
      <p:ext uri="{BB962C8B-B14F-4D97-AF65-F5344CB8AC3E}">
        <p14:creationId xmlns:p14="http://schemas.microsoft.com/office/powerpoint/2010/main" xmlns="" val="4158689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54ADB8-7BDD-A744-B97F-C1A1CAE67628}"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0A4D0F-B223-6840-B3AA-3AEC52479EA4}" type="slidenum">
              <a:rPr lang="en-US" smtClean="0"/>
              <a:pPr/>
              <a:t>‹#›</a:t>
            </a:fld>
            <a:endParaRPr lang="en-US"/>
          </a:p>
        </p:txBody>
      </p:sp>
    </p:spTree>
    <p:extLst>
      <p:ext uri="{BB962C8B-B14F-4D97-AF65-F5344CB8AC3E}">
        <p14:creationId xmlns:p14="http://schemas.microsoft.com/office/powerpoint/2010/main" xmlns="" val="2664468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54ADB8-7BDD-A744-B97F-C1A1CAE67628}"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0A4D0F-B223-6840-B3AA-3AEC52479EA4}" type="slidenum">
              <a:rPr lang="en-US" smtClean="0"/>
              <a:pPr/>
              <a:t>‹#›</a:t>
            </a:fld>
            <a:endParaRPr lang="en-US"/>
          </a:p>
        </p:txBody>
      </p:sp>
    </p:spTree>
    <p:extLst>
      <p:ext uri="{BB962C8B-B14F-4D97-AF65-F5344CB8AC3E}">
        <p14:creationId xmlns:p14="http://schemas.microsoft.com/office/powerpoint/2010/main" xmlns="" val="2479281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54ADB8-7BDD-A744-B97F-C1A1CAE67628}" type="datetimeFigureOut">
              <a:rPr lang="en-US" smtClean="0"/>
              <a:pPr/>
              <a:t>3/8/2013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0A4D0F-B223-6840-B3AA-3AEC52479EA4}" type="slidenum">
              <a:rPr lang="en-US" smtClean="0"/>
              <a:pPr/>
              <a:t>‹#›</a:t>
            </a:fld>
            <a:endParaRPr lang="en-US"/>
          </a:p>
        </p:txBody>
      </p:sp>
    </p:spTree>
    <p:extLst>
      <p:ext uri="{BB962C8B-B14F-4D97-AF65-F5344CB8AC3E}">
        <p14:creationId xmlns:p14="http://schemas.microsoft.com/office/powerpoint/2010/main" xmlns="" val="396915911"/>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Miguel Angel Asturias </a:t>
            </a:r>
            <a:endParaRPr lang="en-US" dirty="0"/>
          </a:p>
        </p:txBody>
      </p:sp>
      <p:sp>
        <p:nvSpPr>
          <p:cNvPr id="3" name="Subtitle 2"/>
          <p:cNvSpPr>
            <a:spLocks noGrp="1"/>
          </p:cNvSpPr>
          <p:nvPr>
            <p:ph type="subTitle" idx="1"/>
          </p:nvPr>
        </p:nvSpPr>
        <p:spPr/>
        <p:txBody>
          <a:bodyPr/>
          <a:lstStyle/>
          <a:p>
            <a:endParaRPr lang="en-US" dirty="0"/>
          </a:p>
          <a:p>
            <a:endParaRPr lang="en-US" dirty="0" smtClean="0"/>
          </a:p>
          <a:p>
            <a:endParaRPr lang="en-US" dirty="0"/>
          </a:p>
        </p:txBody>
      </p:sp>
      <p:sp>
        <p:nvSpPr>
          <p:cNvPr id="4" name="TextBox 3"/>
          <p:cNvSpPr txBox="1"/>
          <p:nvPr/>
        </p:nvSpPr>
        <p:spPr>
          <a:xfrm>
            <a:off x="4258235" y="40640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xmlns="" val="2035155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Biography</a:t>
            </a:r>
            <a:endParaRPr lang="en-US" dirty="0"/>
          </a:p>
        </p:txBody>
      </p:sp>
      <p:sp>
        <p:nvSpPr>
          <p:cNvPr id="3" name="Content Placeholder 2"/>
          <p:cNvSpPr>
            <a:spLocks noGrp="1"/>
          </p:cNvSpPr>
          <p:nvPr>
            <p:ph idx="1"/>
          </p:nvPr>
        </p:nvSpPr>
        <p:spPr/>
        <p:txBody>
          <a:bodyPr/>
          <a:lstStyle/>
          <a:p>
            <a:r>
              <a:rPr lang="en-US" dirty="0" smtClean="0"/>
              <a:t>Born 1899-1974 </a:t>
            </a:r>
          </a:p>
          <a:p>
            <a:r>
              <a:rPr lang="en-US" dirty="0" smtClean="0"/>
              <a:t>Awarded the Nobel Prize in 1967</a:t>
            </a:r>
          </a:p>
          <a:p>
            <a:r>
              <a:rPr lang="en-US" dirty="0" smtClean="0"/>
              <a:t>Born in Guatemala</a:t>
            </a:r>
          </a:p>
          <a:p>
            <a:r>
              <a:rPr lang="en-US" dirty="0" smtClean="0"/>
              <a:t>Studied law </a:t>
            </a:r>
          </a:p>
          <a:p>
            <a:r>
              <a:rPr lang="en-US" dirty="0" smtClean="0"/>
              <a:t>Poet, Novelist and Teacher </a:t>
            </a:r>
          </a:p>
        </p:txBody>
      </p:sp>
    </p:spTree>
    <p:extLst>
      <p:ext uri="{BB962C8B-B14F-4D97-AF65-F5344CB8AC3E}">
        <p14:creationId xmlns:p14="http://schemas.microsoft.com/office/powerpoint/2010/main" xmlns="" val="3524753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Contribution to Guatemala </a:t>
            </a:r>
            <a:endParaRPr lang="en-US" dirty="0"/>
          </a:p>
        </p:txBody>
      </p:sp>
      <p:sp>
        <p:nvSpPr>
          <p:cNvPr id="3" name="Content Placeholder 2"/>
          <p:cNvSpPr>
            <a:spLocks noGrp="1"/>
          </p:cNvSpPr>
          <p:nvPr>
            <p:ph idx="1"/>
          </p:nvPr>
        </p:nvSpPr>
        <p:spPr/>
        <p:txBody>
          <a:bodyPr/>
          <a:lstStyle/>
          <a:p>
            <a:r>
              <a:rPr lang="en-US" dirty="0" smtClean="0"/>
              <a:t>He taught classes at the favored university </a:t>
            </a:r>
            <a:endParaRPr lang="en-US" dirty="0"/>
          </a:p>
          <a:p>
            <a:r>
              <a:rPr lang="en-US" dirty="0" smtClean="0"/>
              <a:t>He wrote literature on his home land</a:t>
            </a:r>
          </a:p>
          <a:p>
            <a:r>
              <a:rPr lang="en-US" dirty="0" smtClean="0"/>
              <a:t>He later moved to Paris where he wrote many works of literature and became an artist </a:t>
            </a:r>
          </a:p>
          <a:p>
            <a:endParaRPr lang="en-US" dirty="0" smtClean="0"/>
          </a:p>
        </p:txBody>
      </p:sp>
    </p:spTree>
    <p:extLst>
      <p:ext uri="{BB962C8B-B14F-4D97-AF65-F5344CB8AC3E}">
        <p14:creationId xmlns:p14="http://schemas.microsoft.com/office/powerpoint/2010/main" xmlns="" val="4293453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Nobel prize and the Acceptance Speech</a:t>
            </a:r>
            <a:endParaRPr lang="en-US" dirty="0"/>
          </a:p>
        </p:txBody>
      </p:sp>
      <p:sp>
        <p:nvSpPr>
          <p:cNvPr id="3" name="Content Placeholder 2"/>
          <p:cNvSpPr>
            <a:spLocks noGrp="1"/>
          </p:cNvSpPr>
          <p:nvPr>
            <p:ph idx="1"/>
          </p:nvPr>
        </p:nvSpPr>
        <p:spPr/>
        <p:txBody>
          <a:bodyPr/>
          <a:lstStyle/>
          <a:p>
            <a:pPr marL="0" indent="0">
              <a:buNone/>
            </a:pPr>
            <a:r>
              <a:rPr lang="en-US" dirty="0" smtClean="0"/>
              <a:t>“Mr. Asturias- We sincerely admire your literary craftsmanship and we hope that your work will contribute to ending the shameful social conditions that you have described  with such impressive intensity. We congratulate you on your Nobel Prize, which you so very much deserve.” –Hugo Theorell </a:t>
            </a:r>
          </a:p>
        </p:txBody>
      </p:sp>
    </p:spTree>
    <p:extLst>
      <p:ext uri="{BB962C8B-B14F-4D97-AF65-F5344CB8AC3E}">
        <p14:creationId xmlns:p14="http://schemas.microsoft.com/office/powerpoint/2010/main" xmlns="" val="1901329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 Works</a:t>
            </a:r>
            <a:endParaRPr lang="en-US" dirty="0"/>
          </a:p>
        </p:txBody>
      </p:sp>
      <p:sp>
        <p:nvSpPr>
          <p:cNvPr id="3" name="Content Placeholder 2"/>
          <p:cNvSpPr>
            <a:spLocks noGrp="1"/>
          </p:cNvSpPr>
          <p:nvPr>
            <p:ph idx="1"/>
          </p:nvPr>
        </p:nvSpPr>
        <p:spPr/>
        <p:txBody>
          <a:bodyPr/>
          <a:lstStyle/>
          <a:p>
            <a:r>
              <a:rPr lang="en-US" dirty="0" smtClean="0"/>
              <a:t>El </a:t>
            </a:r>
            <a:r>
              <a:rPr lang="en-US" dirty="0" err="1" smtClean="0"/>
              <a:t>Señor</a:t>
            </a:r>
            <a:r>
              <a:rPr lang="en-US" dirty="0" smtClean="0"/>
              <a:t> </a:t>
            </a:r>
            <a:r>
              <a:rPr lang="en-US" dirty="0" err="1" smtClean="0"/>
              <a:t>Presedente</a:t>
            </a:r>
            <a:r>
              <a:rPr lang="en-US" dirty="0" smtClean="0"/>
              <a:t>, which put him into exile due to his opposition to dictatorial rule.</a:t>
            </a:r>
          </a:p>
          <a:p>
            <a:r>
              <a:rPr lang="en-US" dirty="0" smtClean="0"/>
              <a:t>Hombres de </a:t>
            </a:r>
            <a:r>
              <a:rPr lang="en-US" dirty="0" err="1" smtClean="0"/>
              <a:t>Maíz</a:t>
            </a:r>
            <a:r>
              <a:rPr lang="en-US" dirty="0" smtClean="0"/>
              <a:t>, written to protect traditional Mayan culture. </a:t>
            </a:r>
          </a:p>
        </p:txBody>
      </p:sp>
    </p:spTree>
    <p:extLst>
      <p:ext uri="{BB962C8B-B14F-4D97-AF65-F5344CB8AC3E}">
        <p14:creationId xmlns:p14="http://schemas.microsoft.com/office/powerpoint/2010/main" xmlns="" val="4143311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t>
            </a:r>
            <a:endParaRPr lang="en-US" dirty="0"/>
          </a:p>
        </p:txBody>
      </p:sp>
      <p:sp>
        <p:nvSpPr>
          <p:cNvPr id="3" name="Content Placeholder 2"/>
          <p:cNvSpPr>
            <a:spLocks noGrp="1"/>
          </p:cNvSpPr>
          <p:nvPr>
            <p:ph idx="1"/>
          </p:nvPr>
        </p:nvSpPr>
        <p:spPr/>
        <p:txBody>
          <a:bodyPr/>
          <a:lstStyle/>
          <a:p>
            <a:pPr marL="0" indent="0">
              <a:buNone/>
            </a:pPr>
            <a:r>
              <a:rPr lang="en-US" dirty="0" smtClean="0"/>
              <a:t>Miguel wanted to protect culture and traditions by giving insight into how the modernization of South America has ruined culture and the prosperity of the land. </a:t>
            </a:r>
          </a:p>
        </p:txBody>
      </p:sp>
    </p:spTree>
    <p:extLst>
      <p:ext uri="{BB962C8B-B14F-4D97-AF65-F5344CB8AC3E}">
        <p14:creationId xmlns:p14="http://schemas.microsoft.com/office/powerpoint/2010/main" xmlns="" val="7200879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78</TotalTime>
  <Words>170</Words>
  <Application>Microsoft Office PowerPoint</Application>
  <PresentationFormat>On-screen Show (4:3)</PresentationFormat>
  <Paragraphs>19</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Miguel Angel Asturias </vt:lpstr>
      <vt:lpstr>Biography</vt:lpstr>
      <vt:lpstr>Contribution to Guatemala </vt:lpstr>
      <vt:lpstr>Nobel prize and the Acceptance Speech</vt:lpstr>
      <vt:lpstr>His Works</vt:lpstr>
      <vt:lpstr>Summary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Miguel Angel Asturias</dc:title>
  <dc:creator>TMP301</dc:creator>
  <cp:lastModifiedBy>shauenstein</cp:lastModifiedBy>
  <cp:revision>10</cp:revision>
  <dcterms:created xsi:type="dcterms:W3CDTF">2013-03-06T20:08:48Z</dcterms:created>
  <dcterms:modified xsi:type="dcterms:W3CDTF">2013-03-08T21:50:48Z</dcterms:modified>
</cp:coreProperties>
</file>