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04163-D4DE-4CA7-85F3-520DBAA4E06F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BD365-7BAF-494E-8F46-C4830F68FD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encrypted-tbn0.gstatic.com/images?q=tbn:ANd9GcSMXXrcWro1ni-BrvGesEwg4_FyrN1vsJ3anzoGQBQH7j_06-ZLk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914400"/>
            <a:ext cx="3352800" cy="441338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95400" y="5562600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Jorge Francisco </a:t>
            </a:r>
            <a:r>
              <a:rPr lang="en-US" dirty="0" err="1"/>
              <a:t>Isidoro</a:t>
            </a:r>
            <a:r>
              <a:rPr lang="en-US" dirty="0"/>
              <a:t> Luis Borges, known as Jorge Luis Borges, was an Argentine short-story writer, essayist, poet and translator who was born in Buenos Aires. His work embraces the "character of unreality in all </a:t>
            </a:r>
            <a:r>
              <a:rPr lang="en-US" dirty="0" smtClean="0"/>
              <a:t>literature“  Born August </a:t>
            </a:r>
            <a:r>
              <a:rPr lang="en-US" dirty="0"/>
              <a:t>24, </a:t>
            </a:r>
            <a:r>
              <a:rPr lang="en-US" dirty="0" smtClean="0"/>
              <a:t>1899.  Died </a:t>
            </a:r>
            <a:r>
              <a:rPr lang="en-US" dirty="0"/>
              <a:t>June 14, 1986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unitync.net/images/LabyrinthSchofiel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762000"/>
            <a:ext cx="5588000" cy="41910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71600" y="51816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Labyrinth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potsdam.edu/studentlife/counseling/labyrinth/images/CClabyrinth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219200"/>
            <a:ext cx="5372100" cy="42976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data:image/jpeg;base64,/9j/4AAQSkZJRgABAQAAAQABAAD/2wCEAAkGBhQSEBUUExQUFRUWFx4YGBgWGCMcIBsiHhwlGBwfIh4cGyceHR4jHx8cHy8iIycqLCwsGB8xNTAqNSYrLCkBCQoKDQsOGg8PGTUkHiQxNTU1NTU1NTU0MjI1MDY1My0sNSwsNTUsLywuLCw1LDA2LCkvMTU2NDA2NS4xLSwpLv/AABEIAMgA/AMBIgACEQEDEQH/xAAcAAACAwADAQAAAAAAAAAAAAAGBwAEBQIDCAH/xABWEAABAgMEAgsIDggFBAIDAAABAgMABBEFBhIhBzETFyI1QVFUdJKT0wgUFRYYVbLSMjQ2UlNhcXJzgZGUsbMjQqGj0eHi4zODwtTkJGKiwSZDJWOE/8QAFwEBAQEBAAAAAAAAAAAAAAAAAAIBBP/EACARAQADAAEDBQAAAAAAAAAAAAABAhESAwTwEyExQVH/2gAMAwEAAhEDEQA/AB/RFowlbUYecmFPpLbgSNjUkChTXPEhWcH3k6Wd8JN9Yjsoo9zZ7Tmvpk+hBNal7JhF45aRSpPe7ksXFJwipUA7+trHsE/ZALbSroklLNkQ+wt9Sy6lFHFpIoQonINg1yHDBc13O9nFIOyTeYB/xEdlFjuhd6BzhHorhiqdwsYhrS3X7E1gFr5OlnfCTfWI7KAuytE8o7b03Z6lv7CwylxJC04ySGianY6EbtWoDghqaJrzPz9nB+YKVOFxaapSEigIpkI+WVc15q3pufUpGwvMJbSATiqA2DUUoB+jPDwiAVmkHRNKSL0ghpb5EzMBpeNaSQCUjc0bFDujrrBp5OlnfCTfWI7KPumf2zZHPB6SIOb5WkuXs+aeaIDjTK1pJFaEJqMjrgAXydLO+Em+sR2UTydLO+Em+sR2UGdwracm7Nlph2myON1UQKAkEprTg1QL2tJXiMw6WHpIMlxWxBQzCMRwA/oznhpXOAqeTpZ3wk31iOyieTpZ3wk31iOyj73hef4eR+wdlGVee1bxSEquZefky2gpBwJBO6UEjItjhI4YDU8nSzvhJvrEdlAXor0TSlpSrrr630qRMKaGxrSBQJQoVq2c6qPDxQ97Bm1OyjDi81LabWogUzUkKOXymF73PW98zzxf5bcAFDRNKeH/AAfjf2HvfZa4046/LsdKfVBp5OlnfCTfWI7KCEXNd8Pm0MSNh722KlTixVpqpSlM61irphvXMyEmy5KqSla5hLZKkhQoUKOo/GBnAZHk6Wd8JN9Yjsonk6Wd8JN9Yjso+94Xn5RI/YOyg9uw1NJlUCdW2uY3WNTQon2Rw0yGpNActdYBG3a0TSkxa8/JrW+GpYJwFK0hRrSuIlsg6+ACDTydLO+Em+sR2UEN27muy9rz84tSC3MhGxgE4sgMVRSgzHGYy9K16Z2WmJBiRW2hc0tbf6RIIrVsJzINBuzqgKXk6Wd8JN9Yjsonk6Wd8JN9Yjso+94Xn+HkfsHZRO8Lz/DyP2DsoD55OlnfCTfWI7KAu1dE8o3b0rZ6Vv7C8wpxRK046gOnI7HQD9GngPDDG0SXqm5wTaZxaFLl3ti3CQkZVCtQFcxGbeH3YWfzRfovwE8nSzvhJvrEdlE8nSzvhJvrEdlBze1mcVLESC2kP4gQXRVNP1h7E56uDggFck7zgEl+RyFdQ7KA++TpZ3wk31iOygLszRPKOW/M2epb+wsy4dSQtOOpDZzOx0I3auAcENHRFeh+fs7Z5hQU5sq01SkJyAFMh8pjlZtzHm7fmbQKkbC9LpbSATixDYwailKfozw8IgMDydLO+Em+sR2UZd6dA8hLSMy+hyaK2mVuJCloIqlJUK0aBpUccGGky9j8kZIMFI2eaS2slIO5NKgV1Vrr+KNfSDvTPc1d9AwCsuFoTkp2zmJl1cyFuJJUELSE5LUnIFsnUOOFJeuy0y09MsNlRQ08ttJUamiVECpAAr9Uem9D28kp8xX5io84aQ99p7nLvpmAcPc2e05r6ZPoRetv3YyXM1fg/FHubPac19Mn0I770TzbN7pNbq0NoEmaqWoJSK7MBUqIAqcoC/3QDKlWSAlJUe+EZAV/VXxRQd07MFko7znqlBT7BPFT38MDx1kOWyn3hv1onjpIctlPvCPXgBTQMypNjpCgUnZXMiKcI447LzaZZeSnHJVUvMuLbwkltKSN0kLGtQOpQGrXBP46yHLZT7w360AF0Z1t69loLaWhxBlUUUhQUk0DANCkkHMEfVADt7b/ACLUm7NS1LTLewzaFKLqABQrQP1SeLhhsaRt6J3mznomNe0bYYlwC+800FZJLjiUVprpiIrAnf69sm5Zc4hE3LLUqXcCUpeQSSUmgACqk/FAA9xdMjMpZ0vLqlZtam0kFSEJKTuiciVDjje2/pfkU91afXi9ouvTJtWRKIcmpZC0tkFK3kJI3R1gqqIOLPtZh8EsPNOgay2sLpXVXCTSACLv6aZebm2pZMvNNrdJCS4lIGQKvf14OAR3act45j5zX5qYzL6+6ayfmOfgqNPTlvHMfOa/NTAE91PaErzdr8tMJHRdpOas2WeZcl5l0qmVuYmkggApSmmahnua/WId11PaErzdr8tMAfc973zPPHPy24Cbf0vyKe6tPrwIaS9I6LUYYZZlZpCkTCXCXEClAlSabkk13Qh3z145VheB6ZYaXSuFx1KTQ6jRSgYr+Okhy2U+8I9eA0LSngww46oEhtClkDWQkFRArlXKFq33QcsoVTJzpHGEJI/YuCe9F8JJUjMpTOSqlKYdAAfQSSUEAABWZMUNB28ct8rv5q4DJ2/pfkU91afXgat2/CbUtWyS1LzDYYmRiLqKezW3SmEnVhNaw4pq9Mm0socmpZC05KSt5CSPlBVUR1eOkhy2U+8N+vAWLxW6iSlXZlwKKGk4iE0qcwABUgayOGOyxLVTNSzUwgFKXUJcSFawFCorQ0rARpTvTKO2RNIbmpZa1IACUPIUTu0nIBVTBHo73pkebN+gIAP0Kf41q89V+KozdI9td5Xkk5pTTrjbcqQQ2mp3ReQNdBrUDr1RpaFP8a1eeq/FUMK0LwSzCgl+YYaURUJcdSgkVpWilA0qCK/FAL4afpfkU91afXhkvOYmiRqKCc/jEZvjpIctlPvCPXjrmb6SJQoCdlPYn/72+L50Am9FmlRqz5DYFy0y6dkUvE0kFOYGWahnlBht/S/Ip7q0+vHd3Pu8/wDnufgmDidvNKMrKHZqXbWKVSt5CVCoqKgqBFRnAJi+ekFFqPyCGpaZbLU0hai4gAUKgP1SYbekHeme5q76Bju8dJDlsp94b9eMO/N7ZJdmTiETcqpSpZ0JSl5BJJQQAAFVJPEIDnoe3klPmK/MVHnDSHvtPc5d9Mx6P0PbySnzFfmKjzhpD32nucu+mYBw9zZ7Tmvpk+hB7ePR1IT7odmmNkcCAgHZFp3IJUBRCwNajwcMAXc2e05r6ZPoQQWpeF9F55WVS4oMOSpUpvKhUNlNdVa7lP2QAZpk0byEjZwelmNjc2ZCcWyLVkQokUWsjgHBBuxoUsgpSTK6wP8A7neL6WNTSNcw2pJd7hwNHZErCinEMqilARwGCRbRwFKTQ4aA8WVAYAK2krI5J++d7WNa7ejyRkHVOyrOxrUnATsi1VBIVSi1kawPsgT8QLa89Hq/5xPEC2vPR6v+cBX05yqXXbLbWKoXNYFCtKhRQCKjMZHgjf2krI5J++d7WMBzRPaLz8u5NWkH0y7qXUpU2eBQJpnwgUg8vzOrZs2bdbUULQwtSVDWCEkgwGDtJWRyT9872sbt2Lkydn7J3o1sWy4ce7WquGuH2ajSmI6uOFvda79szsm1MptdSA6nEElFSMyNf1Rq+IFteej1f84CX1901k/Mc/BUaenLeOY+c1+amM6yNF88LRl5ybnxM7ATQFBBoQRQGtNZrGjpy3jmPnNfmpgCe6ntCV5u1+WmAPuet75nni/y24Pbqe0JXm7X5aYx9G1yVWZLOsrcS6XH1O1SkppiSlNKEn3v7YAIt+7jE9esszKNkb70CsOJScxqzSQf2wVbSVkck/fO9rAdeuy5mYvQW5SY72d71B2SlchrFPj/APUb8tcO2QtJVbJIBBP6KuXyE0MBp7SVkck/fO9rBTYdhsybCWJdGBpFcKcRVTESo5qJOsnhizPNLU0tLasDhQoIXSuFRFEmnDQ0NPihbG4Fteej1cBiWXdCVtC8VqIm2tkSjCpIxqTQkAH2ChX64MdpKyOSfvne1gZlNENptPuPt2qEvPU2RYbNVU1VzjKvRK2xJTUlLqtVazOOFsKCKYKFCakcPs/2QB3tJWRyT9872sGNnWe2wyhloYW20hCE1JoAKAVJJOXGYXHiBbXno9X/ADieIFteej1f84DjoU/xrV56r8VQX3k0fSM+4lyaY2RaU4ArGtOVSqm4WK5knPjgCsvRDacsXCxaobLqsbhS2d0rjNTrzMfLHftGTvBKSU1PrmUOtLcIphHsHAARryKAYDP0w6NpCRs3ZpZjY3NlQnFsjisjWuS1kcHFBcjQxZOwBXeu62Otdmd14a/CRX7oHec/Tt/6oPm/aw+i/wBMAAdz5vP/AJ7n4JjDeutLT97J1qab2RtMshYGJSd0EspBqhQOpR+2NzufN5/89z8EwQWdchTdtTFol0FLzKWg3hzFA2CSqtD/AIfF+t8UBR2krI5J++d7WMi+OiGy2LPmnmpbC42w4tB2V00KUEg0LhBz4xGjpXvA/LKs8MOKb2WbSheGm6TllmNWcEGkHeme5q76BgMzQ9vJKfMV+YqPOGkPfae5y76Zj0foe3klPmK/MVHnDSHvtPc5d9MwDh7mz2nNfTJ9CK+kS1nZa88q8xLqmXEymTSCQVVLyTqSo5Ak6uCLHc2e05r6ZPoR9vpbLMreuUemFhtpMmcSiCQK7MkagTrIEBd21bT8wzPSX2ETbVtPzDM9JfYQQ7b1k8sb6K/Uibb1k8sb6K/UgB7bVtPzDM9JfYRUa02zqn1S6bHeLyBiW0HFYkg0oSnYKgbpPSEM6xLdYnGtll3A42SU4gCMxr1gGF5d0f8Ay+0eao9FiAm2rafmGZ6S+wjPvFf605uUfl/Ak0jZm1N4qrOHEKVpsIr8lYZl4L1ysiEGadS0FkhNQTWmZ9iDxiMTbesnljfRX6kBZ0YyLjNkyrbqFNrSghSVihG6JzBzECszpimjNzLEtZbkz3s6ptSm3CdSikEgMnDiwk0rwGCHbfsrljfRX6kDGhecQ9aFtOtkKQ5MJWhQ4QpbxBzzzEB3batp+YZnpL7CMG/F7LTtGRclfAs01jKTj3SqYVBerYhWtKa4al4L6ycipKJp9LSljEkEKNRWldyk8MZW29ZPLG+iv1IAUsrSPabLDTXgOZVsbaUVqsVwpCa02HKtItbatp+YZnpL7CGdLTCXEJWggpWkKSeMEVB+sGBNWlyygaGcby/7V+pACF0Fzs1eHv2YkH5RBli3uwoiopTdFCczxUhgX0vC/JsJclpRycWpwJLbZIKRhJxZIVlUAav1ozdt+yeWN9FfqRNt+yuWN9FfqQA9tq2n5hmekvsIm2rafmGZ6S+wgh23rJ5Y30V+pBJY9sMzbKXmFhxtVcKgCAaEpOsA6wRACdwdJDloTL8u9KGVWwkKUFLKjmaUILaaccY+lffawucq9NmJcX3SWv8AIj/1E0r77WFzlXpswBze+8PeMi9M4Nk2JIODFhrVQTroaa+KAGV0v2i4hK27DmFoWApKkrUQoHMEHYMwYJtLu8k59GPTTF/R2P8A8TI82b9AQHG5V45mcbcVMyS5MpUAlK1ElQpUnNCSKatUCF4fdhZ/NF+i/BNM6VrLbWpC5tAUhRSoYV5EGhHsOOAdV5JedvZIOSzodQmWWgqAIoQh5VN0BwEfbAbXdA7zn6dv/VB+yKywA+CHowAd0DvOfp2/9UakppcsoNoBnG6hIB3K+L5kAv8AR/eK07LlO9xY009u1LxbpHsqZU2JXFxxst6bZ1T6pdNjvF9CcSmg4rGkZZlOwVA3Sc/+4QzbDt9ica2WWcDreIpxAEZjWMwDwiF7YQ/+YT3M0/gxACl974Tc4/Z6ZmznZNKJtBSpwk4iVAUFW0/LDjvvLKcsycQ2krWuXcSlKRUklBAAA1kmArTZ7Oy+ep/EQypybQ02txxQShCSpSjqAAqSfkEAM6LZBxmyJVt1Cm3EpViQsUI/SKOYOYyIP1x5p0h77T3OXfTMekDpfsrljfRX6keaL6zyHrRm3W1BTbj7ikqHCCokHPPVAOjubPac19Mn0I7b12c0/e2TbebQ62qTNULSFJNNmIqDlkc46u5s9pzX0yfQi9bfuxkuZq/B+AM9r6zeQSnUo9WK8/cCzg04RIygIQog7Cji+bA/p6nnGrKCmlrbVs6BVCik0wqyqCDSDuaP/TK+iPowAJoB3mT9M5+Iipd33X2jzVHosRb0A7zJ+mc/ERzvJofE1POziJ2Yl1uhIIaFMkoSilQoEg4QYA2tWwZeaCRMMNPBNSkOICqV10qMoztr6zeQSnUo9WFBfm5L8g7JITaU4sTT4aJK1DCCUioovM7r9kFo0Juedp/pH14AxOj6zuQynUo9WAnQ5LJbtK20ISEIRMpSlKRQJAW8AABqAGUMewrJ72lm2Nkcd2NNMbhqpWdak/XC90S7627zsfmPQDBtW7krMlJmJdl4pySXG0qIrroSMoXemK58kxY77jMpLtOJLdFoaSkiriQcwK5g0+uCi+txF2gttSZ2ZlghJGFkkBVTWpooZ8ECs1oILqShy05xaTrSs4gaZjIrpAMK6ntCV5u1+WIqHR/Z3IZTqUerAWjQgtIAFqzwAFAAogADIADHqgU0bXJftOWdeXaU42W31NUStRqEpSqua9e6/ZAN/a+s3kEp1KPVibX1m8glOpR6sBu0m552nukfXjk3oWcBB8LTxoa+yPrwG7ee4lnokZlSZKVSpLDhSQykEEIJBBpkQYraDt45b5XfzVQTXt3vm+bu/lqgY0Hbxy3yu/mqgMq4vuktf5Ef+oY07Y7Ly21utNuLaOJtS0glByNUkiqTUDVxCAO29Dezzj00iemGFPGqg1lwAUqFAkZcMVdpNzztPdI+vAEOl3eSc+jHppi/o73pkebN+gIWF+9Fa5Wzn3zaM28G0g7G4olKt0BQ7o8dfqhn6O96ZHmzfoCAX2im7crNP2oZiXZeKZxQSXGwqgKlVAqMoZchc6SYcDjMpLtuJrhWhpKVCowmhAqKgkfXAK9oO/TOuN2hNM7K4pxSW9yKqJPAoVpWkTaTc87T3SPrwHf3QO85+nb/ANUEDdwbO73B7xla7HWuwo14fmwJTegYupwu2nNuJrXCvdCvHQrpDPcawslOvCin2CkAvO583n/z3PwTDCRZbQeU8Gmw8pISpwJGIgagVUqRkMviHFC97nzef/Pc/BMaN6dGTk5NLfFozbIUEgNtqOFNEhOQxDWRU/GTAZWmz2dl89T+IhmPsJWhSFpCkqBSpKhUEHIgg5EEcBhVTOgXZMOyWlNrwmqce6wnjFVZH4xFW8eih2Wk5iYFqzyiy0twJKzQ4UlVPZ8NIBhnR9Z3IZTqUerHlm/Ushu05xDaUoQmYcSlKRQABRAAAyAEel9E8ypyxpVa1KWooVVSiVE/pFayczHmzSHvtPc5d9MwDh7mz2nNfTJ9CL1t+7GS5mr8H4o9zZ7Tmvpk+hF62/djJczV+D8B290LvQOcI9FcMN1sqlykay3QfWmkLzuhd6BzhHorjk1p+swJAq/kAP8AC/qgB66EleGzZYS7MjLKQFFVXHEk1Vr9jMJH7IO7l2pa7jy02jKMMtYKpW0sElVQKEB1eVCTXLV8cZHlAWZxv9V/VE8oCzON/qv6oCtpn9s2RzwekiGNbDrqZd1UuhLjwQS2hRoFKpuQTUUFfjEIrSNpSkp16z1sl2kvMhxzEim5qk5Z5nI5QceUBZnG/wBV/VAVjb95vN8l0x/uoH7u2XeGSmJt9uRllKm3NkcC3EEA1Urc0mAQKrOsnUIKfKAszjf6r+qJ5QFmcb/Vf1QFXxgvP5vkumP91E8P3n83yXTH+6i15QFmcb/Vf1RPKAszjf6r+qAYMgtwstl1IS4UJK0jUFUGIDM5A1Gswte563vmeeL/AC24seUBZnG/1X9UVu53XWzpgjUZxZ/dtwG3e61babmSmQlJZ5jCKLcUArF+sM30ZD5IxPGC8/m+S6Y/3UEN6dK8lZ8wWJgu4wkK3KKih1Z1jI8oCzON/qv6oDNtG0ryvMuNKs+TCXEKQSHBWigUmlZkitDFG6jN4rPlESzMhKqQgqILjiSrdKKzXDMAazxQQeUBZnG/1X9UGt27xNT0siYYxbGvEBiFDuVFJy+UGAVkhpHt56Zelm5KSU8xTZE1Iw11ZmZwn6iYIbFtq8K5hpMxJSbbJWNkWlYJCa7oikwrOmrIwKSt+Jazbw2muZK6OFKU4E4swATXPKCjygLM43+q/qgNjS7vJOfRj00wEXUtu8KZGWTLyMotkMoDalLAKk4RhJ/6kZkfEPkjjf8A0ySE5ZsxLsl7ZHEgJxN0HsgczXLIQyNHe9MjzZv0BAB3jBefzfJdMf7qJYGkC1PC8vIT8tLM7Mha/wBHUqoELIIIeUkbpBFDB3YF6mJxT6WVEmXdLTlRTdDi4xkc/ihZaRLwtSN55KYfxbG3KHFhFTutmQMvlIgDfShe92zZDvhlLal7IlFHASKKrX2KkmuXHAv4wXlWje+Sooe/GojnUDOlfStJWhZ+wS5d2TZEq3SMIoK1zr8cPOTXRhBOoNg/+MAmbnWfeGzZbvdmRllIxldXHEk1VSvsZhIplxRueMF5/N8l0x/uoteUBZnG/wBV/VG3dHShJ2k+pmXLpWlBcONGEUBCddddVCADZ7SJbco9LpnJSTaQ+8loFJKjmQDTDMKoaHhEMm91nrmLPmmWxVbjDiECtKlSCAKnIVMAGnmaS0LOcVXCibC1UzNE0J/YIueUBZnG/wBV/VAEmjexnZSy5dh9OB1tKgpNQqlVqUM0kg5EajHmPSHvtPc5d9Mw+PKAszjf6r+qPPt7rTRMT8y+3XA68taaihopRIqOCAdfc2e05r6ZPoRdt5YF8ZIkgDvNWv5H4pdzZ7Tmvpk+hBhfDRXJ2k+l+YL2NLYbGBYSKAlQyKTnVRgCl1bahRRQocRofxjp73l/es/YmEZpX0USdnSAfly9j2VKN2sKFCFE5YRnkIMWu59s0pBrM5gH/EHqQDC73l/es/YmOSJNg6kNH5Ep/hC98nqzeOZ6wepG9c7RbKWa+p6XLuNSC2cawoUKgrgSM6pEAL6ZJVCZmyaIQkGcFaJAqMSNeWqGX3tL+9Z+xMZF87hS9ppbTMFyjZJTsagn2QANapPFAr5PVm8cz1g9SAYng5r4Nvoj+EK/RWw14UtsLS3QTQCQoDL9I9qr9UMqwbERKSzcu0VFDacKcRqaVrmaDjgMtXQZZ8w+6+szGN1xTiqOACqiVGgwZCpgDXveX96z9iYne8v71n7Ewv8AyerN45nrB6kTyerN45nrB6kAxPBzXwbfRH8IW/c9b3zHPF/ltwypGSSy020iuFtCUJrrokBI/YIWvc9b3zPPF/ltwHFbKVXwIUAod56iK/jDJXIMjW20PlSP4QuE+7E8yid0J7QleeI9BcAaXss9oSE0Q2gHvd39UfBn4oHdCD6RYcsCpINXdZ//AGqg4n5JLzLjS64XEKQqmRooFJp8dDC58nqzeOZ6wepAMJbTCjUhok6yQkxx73l/es/YmEVdnRVJzFsT8osvbFLBOx0WArOlanDnr4oNfJ6s3jmesHqQDA73l/es/YmLCH0AABSABqAIhMX90LyMnZ0xMNF/ZG0gpxOAj2QTmMA44Gxc+zWmJIutTS1vy7bzhQ8EhOPXhTsZrmDlUcGcRe9aRtnR2/bdXur+n0o2fP0eaF3kh61aqArOK1n41QzVstOGpDaz8YBhc+T3ZvHM9YPUjUuzodkpGaRMsl/ZEYqYnARuklBqAkVyJ/ZFudk6fJNCbIJShCTszeYSBx8Qhht+1h9F/pgB7oHec/Tt/wCqGFKIqwgHhbA/8YBaaBGmjZO7DZOzr9kBXUnjhltKaT7HY0/JQfhC68nqzeOZ6wepATZmiuTcvBMyCi9sDUuHE0WMVSGjmcOY3auDigDHTW4lS7MAKT/1qaiteEQyvBrXwbfRH8IAZLQLZzTqHEmYxIUFirgpVJxD9TjEFGkA0sme5q7+WYDVFnskVDbZ+RI/hHkbSCgC1Z0AAATLlAPnmPSGh7eSU+Yr8xUecNIe+09zl30zAGWiKQtZxh42bMS7SA4MYeFSVYciP0S8qfGIa11LNtxEylU9MyjkvQ4ktp3RNNzQhpNM6cOqBjubPac19Mn0IKL6aVG7Om0Sxlnn1rbDg2KhyJUmlNeWEmAyu6F3oHOEeiuGOkHYhhoFYMieOmX7YRGkzSAu05IS7chONqDqV4loJGQIpkPjgqa04USB4NnsgB7D+UBy8C3n5bI9H/jRPAt5+WyPR/40TbzHm2e6H8om3mPNs90P5QE8C3n5bI9H/jRPAt5+WyPR/wCNE28x5tnuh/KJt5jzbPdD+UBPAt5+WyPR/wCNE8C3n5bI9H/jRNvMebZ7ofygpuRfnwjsv/TPy+xYP8YUxYsWr5MOfyiAXFp2veFiel5Jc3Kl2ZBKCltOEUrXESwCNXADG94FvPy2R6P/ABo5X1901k/Mc/BUHV6bf7ylVzGxOPYCkYGxVRxKCcvkrX6oAD8C3n5bI9H/AI0buii5j9myjrMwppS1vqdq0SRQoQn9ZKc6pPBxRhbeY82z3Q/lE28x5tnuh/KAifdieZRO6D9oyvPEeguBEX+X4c8I94TmDYNiwYDirx6qUiaS7/LtOXZabkJxstvpdJWgkEBKk0yGvdfsgHzOJWWlhopDhSrAVCoCqbkkcIrSsLQ2Leflsh0f+PE28x5tnuh/KD27NvCclUTAbcax13DoooYVFOY+OlR8REAstErUwm27STNrQuYCEbIpAokmo1blPBTgEE2kC9MxK2hZTLKwluZfKHQUg4gFNilSKjJStVNcZNxfdJa/yI/9RNK++1hc5V6bMAQ6Xd5Jz6MemmO64dmtOWXZ6lttrUiXbKVKSCU7kaiRlHTpd3knPox6aYCbp6YhLyMsz4PnF7GyhGNCapVRIFRlqMZMaqtprOxONyfse8hdcLU5JJbK1FAUnMJruQf+nOYFOEx0eBbz8tkej/xom3mPNs90P5RNvMebZ7ofyjUsu8ej+8E8zsMzNyK28QVQVTmNWaZcHhjSbsG8yQAJ2RoBQbni/wD5o4TOn1DacTlnziE6qqAA+0x2jToPNs90P5QBxdFidRLYbQcacfxHdNCiSng/VTnr4OKAawvdjPczT+DEfdvMebZ7ofygLszSTgt+Zne85lWyy4b2EJ3aaBvdEcW4/wDIQDkvpKWg40gWc8w04FbsvCoKaahuFZ1+L64Xd6bJvEmRmTMTcmpkMrLqUpzKMJxAfoBmRXhHyxvWZpm2Z5tvwdPJxqCcWCoFTSp+IazBRpB3pnuau+gYDM0PbySnzFfmKjzhpD32nucu+mY9H6Ht5JT5ivzFR5w0h77T3OXfTMA4e5s9pzX0yfQi9bfuxkuZq/B6KHc2+05r6ZPoQ0Hbuy6ptM2psGYQjY0uVNQnPKlcP6ys6VzgO+0rVZl0Y33W2kVpicWEip1CqiBXI/ZGX4/Wdy+T+8I9aBDuhT/+IHOEeiuNZnQ5ZJSkmTTmB/8AY5xfSQGz4/Wdy+T+8I9aJ4/Wdy+T+8I9aMnaasnkaesc7SACxdH8iu8k7KKYBl2pdK0N417kkNEmuPEfZq1nhgGr4/Wdy+T+8I9aJ4/Wdy+T+8I9aMnaasnkaesc7SJtNWTyNPWOdpAa3j9Z3L5P7wj1o++P1ncvk+vR60ZG01ZPI09Y52kTaasnkaesc7SAEL3XolF3hsx5EzLqabSvG4l1JSmoVTEoGg+uGN4/Wdy+T69HrRkbTVk8jT1jnaRNpqyeRp6xztIDW8frO5fJ/eEetGnZlrsTKCuXebeSDhKmlhYBoDSqSRWhBp8YgW2mrJ5GnrHO0jC7nlNLOmANQnFj923AHto3qk5dexvzUu0ulcLjqUmh1GilA0ir4/Wdy+T+8I9aOq3tHUhOPbNMy4ccoE4itYyGrJKwIztpqyeRp6xztIDW8frO5fJ/eEetH3x+s7l8n16PWjI2mrJ5GnrHO0ibTVk8jT1jnaQA5o5nUO3htVxpaXEKSgpUghSTqGRGRjlpgmUt2nYi1qShCZhalKUaBIC2SSScgBxwcXduNJSClKlWQ0pYCVEKUagGo9kowCaZpFD9o2M04nE24+tC01IqCpkEVBB1cUBoaUL4yT1kTTbU3LOLUgBKEPIUo7tJyAVUwT6O96ZHmzfoCMzaasnkaesc7SC2z5FDDSGmk4W20hCE1JoAKAVJJ+2Ay3b8WelRSqdlEqSSCC+gEEZEEYsiI7ZC90k+4G2ZuWccVWiEPJUo0FTQBVTQAn6oU+je5EnPzFpqmmQ6UTagklShQFSifYqEMmxNG1nyjyXpeWSh1NQlWJaiKjCaYlkZgkfXADXdA7zn6dv/AFQTSV/LPDaAZ6UrhFavo4vnQM90DvOfp2/9UaMpodspTaCZRNSkE/pHOEfSQBjIWi0+jZGXG3UHIKbWFDLXmkkQtbC92M9zNP4MQwrCsBiTZ2GWbS03Uqwgk5nWakkk/XwQvbB92M9zNP4MQDFtS22JYBUw80yFGgLqwgE66DERWBO/F9ZByzJxCJ2VWtUu6lKUvIJUSggAAKqSeKMXTrLpc8GoWKpXNhKhxg0BGWeqN/aasnkaesc7SA5aHt5JT5ivzFR5w0h77T3OXfTMetbJslqVYSywkIaQCEpBJpUknMknWTwx5K0h77T3OXfTMAZaIbpzs3LvKlbQck0pcAUlKScRw1rkscGUH21la3nx7oK7SKHc2e05r6ZPoRv330lTEnaDclLSffS3GQ6AFkHWsEUCTqCKwGHauhm0JpvY5i11uoriwrbJFRqNNk15mGrMKKGVEa0oND8ghbbZFseZHOmfUjrmNIVsLQpPgRwYgR7M8Ip7yA2tC1sPTNlJcfcW6surGJZqaAigjIu77r7R5qj0WI2NC9jPStlpafbU04HVnCsUNCRQwLWuLQkrwTk5LyDsyh1pDYIqB7BokggGtCgiAPr7XbmptLYlZ1cmUElRSCcdQKDJQ1UP2wJ7WVrefHugrtIm2RbHmRzpn1Im2RbHmRzpn1ICbWVrefHugrtIm1la3nx7oK7SJtkWx5kc6Z9SCm5F5Jyb2XvuRVJ4MGDEonHXFi1gexonpQCwtmyLVl7SlJE2u+ozIUQ5mMOGv6uPPVxiCcaMrW8+PdBXax9vr7prJ+Y5+CoPLy2i8xKrdl2DMupphaCsJVVQBzodQJNKZ0gLskwUNIQpZWpKUpKzrUQACo/GTn9cLTuet75nni/y24m2RbHmRzpn1I+dzua2dMEih78Xl/ltwFO9qp6avAZKWnnZVHe4c3NSKjXuQRr46xd2srW8+PdBXaRE+7E8ygk0lX4VZcs28hoPFx4NYSrDrSpVagH3tPrgBvaytbz490FdpE2srW8+PdBXaRNsi2PMjnTPqRNsi2PMjnTPqQE2srW8+PdBXaQL3guzNydrWR31PLnMcyMGMEYMK28VKqPsqjowfXA0iPz81MS78r3sthIKgVkmpNKEFIplnHRpIsF9+0rIdaaUtDEwVOqT+oCpo1PxUSr7IDa0nWg4xZM060tTbiUApUk0I3aRkfkgGu/ci1pqUZmBbT6A82lzDhUaYhWldkFafJBjpd3knPox6aYv6O96ZHmzfoCAz9HFwl2YmY2SY74U+4HCrBhNaGtaqNSSaxL6XRnpt5K5W0VyjaUBJbSkmqsRJVUKHAQKf9vxxjT+kK1kOuJRYzi0JWpKV4zugDQH2HCM46Nsi2PMjnTPqQFO1dDVoTLexzFrrdRUHCtskVGo02SGsUFDNK5pRSvyCFrtkWx5kc6Z9SOLukW2FJI8COZgj2Z9SAHbg2JatpynfAtd9oY1IwkFXsaZ1xjj4oNbkaNH5KfcnJicM0txktEqQQrWgglRWa0CKUjloTsV6VszY5hpbS9mWrCsUNCE0MU7x6Uptm03pGVkO+lNJSuqVkGikpUSQEmgBWBr4oDq02+zsvnqfxEMa05ZbjDiG3C0taFJS4BUoJFAqnDQ50+KElfK07WtAyxVZLrfe7weFCVYqUy9iKatcEu2RbHmRzpn1ID6rRla3nx7oK7WEFeuUW1PTLbrhdcQ8tK3DrWQogq1nWc9cPzbItjzI50z6kIS9c0t2emXHWy04t5altnPASokp+o5QDs7mz2nNfTJ9CL1ue7GS5mr8H4o9zb7Tmvpk+hF63PdjJczV+D8AwLwXjl5FrZplwNt4gnFhUrM1IFEpJ4DwQN7c9kcrHVO9nBbaFmNPowPNNuorXC4gLFRqNFAiuv7YzfEez+Qyf3dv1IDE26LI5WOqd7OJt0WRysdU72cbfiPZ/IZP7u36kLewbtyqr1T7KpaXLKJZCktlpJQk4WcwnDhBzOYHCeOALdueyOVjqnezibc9kcrHVO9nG34j2fyGT+7t+pE8R7P5DJ/d2/UgMTbnsjlY6p3s4m3RZHKx1TvZxt+I9n8hk/u7fqRPEez+Qyf3dv1IBUXo0hyDtu2dMtvhTLKVhxeBYw1CqZFGI6xqBg826LI5WOqd7ONvxHs/kMn93b9SJ4j2fyGT+7t+pAYm3PZHKx1TvZxh9zwqtnTBGoziz+7bg3Nx7P5DJ/d2/UgJ7nkUs6Y54v8tuAifdieZRO6D9oyvPEeguIn3YnmUTug/aMrzxHoLgGZNTKWm1uLNEISVKNK0CRUnLPUIrWJbbM4wl+XXsjS64VUIrQlJyUAdYI1RXvbvfN83d/LVAzoO3jlvld/NVACdk3tlZC8VqLmnQ0leFKThUqpABPsEn9sGW3RZHKx1TvZwMXXsZiYvHawfZaeCcBAdbSsA5ZjEDSGF4j2fyGT+7t+pAAGkfSjZs1ZcywxMhbi0AJTsbgqcYOtSANQOswc6O96ZHmzfoCBvSldOTasiacalJZtaUApUhlCVDdpGRCaiCTR3vTI82b9AQGfNaXrKbWpC5oBSFFKhsThoQaEZN01iOrbosjlY6p3s4337nSK1Fa5OVUpRJUpTCCSTmSSU1JhZ27duVTeqRZTLS4ZXKrUpsNJCFHC9mU4cJOQzI/VHFAFu3PZHKx1TvZxNueyOVjqnezjb8R7P5DJ/d2/UieI9n8hk/u7fqQGJt0WRysdU72cCtx7bZm71Tj8uvZGlygwqoRXDsKTkoA6wRqhi+I9n8hk/u7fqQA3UkG2b2zrbTaG0CTTRDaQlIrsBNAkACpNfrgGFeO9srIISuadDSVnCk4VKqQK/qJPBGBtz2RysdU72cYmnFoKNmJUAUmcSCCKgg0BBB1gwbeI9n8hk/u7fqQF+yLXammEPsKxtLBKVUIrQlJyUAdYOsR5K0h77T3OXfTMevJaVQ2gIbQlCEiiUoSEgfEABQR5D0h77T3OXfTMAZaIdHabRYeWZmYYwOBNGVUBqmtT8cHSu5+ZKwsz05jAoFYhUDirStMz9sZnc9Wi0zJTKnXENpL6QCtQSK4K0qTryP2QY3qte1i6hVltSj8spsHGtQzViUDQh1IIoE8GusZsfDNjcYu0QjzhPdMfwibRCPOE90x/CPvhe8/JJDpf34nhe8/JJDpf341o3ujdkSEsGA668Aoqxumqs+D5BANd33X2jzVHosRy8L3n5JIdL+/GDJ2HeFq0Xp9MrKbM+2G1ArGAABAFBstQdwnhPDAMm+1yBaKW0mYfY2Mk1ZNMVQBn8lP2wJ7RCPOE90x/CPvhe8/JJDpf34nhe8/JJDpf34D5tEI84T3TH8Im0QjzhPdMfwj74XvPySQ6X9+J4XvPySQ6X9+A+bRCPOE90x/CBzSFow8H2e7NNz04tSCgBK15HEsIOrPUYNbu2lb6ppsTctJolyTsim1boChpT9MeGnAY56ct45j5zX5qYAouuomRlSSSSw0STw7gQBdz1vfM88X+W3B5dT2hK83a/LTA1ofurMSEm83MpCFrmVuJAUFbkoQkGqSeFJygMhPuxPMoL773KbtNltpxxbYbdDoKKVJAKaZg5bqA29t3bURbRn5BllwbAGv0qwB/3ZY0nijs8L3n5JIdL+/AHd7d75vm7v5aoGdB28ct8rv5qowrQmbyvMuNKlJEJcQpCqKFaKBSafp9dDFG60jeKQlUSzMrJltGIgrWCrdKKzUh4DWTwQBDbuhdqZm3prvuZaW8aqDZAGoCmqvBwx9sXQ4mWmGnkz86otrSvCpYoqhrhPGDqPxGKfhe8/JJDpf34nhe8/JJDpf34Ag0u7yTn0Y9NMBN09DSJiRlnjPTiNlZQvChYCU4kg0HxCOy8TF452WclnZWTCHRRRQsA5EKyJeI4OKGVc6zly9nyrLoo42yhCgDWhCQDmMjAVrmXOFnNLQJiYfxqxVeViw0FKJyygOvD7sLP5ov0X4tWjat4w84GZSSLQWrYypWZTXck/phmRTgEDM5Yd4XLRZtBUrKbMy2W0gLGAghYNRsta/pFcI4IBrXsuymfliwp11oYgoLaVhVUfVqz1QBvaC0JST4QnsgT7MR2C17z8jkOl/fhlrSpTZBFFFOr4yP4wC+0CTKl2TiWpSjs681Ek6k8JjuvNodanJ1yb76mGVuBIIaIAolITrpXPCDAndCx7w2bL97sSsopGMrq4sE1NK5h0CmXFG54XvPySQ6X9+A5S+gllLrbip2bc2JaVpCyCKpIPCPigxv64U2VOlJIIlnSCDQjcHhgM8L3n5JIdL+/FO2F3kmZd1hcpJBDqFNqKVgGihhNKvkVoeKAzbj6KRPWexMrnpxCnUklKV5CiinKufBChvXZ3e89MshSlhp5aMS81KwqIqfjMeqNHNiuylly7D6QlxtKgoAg0qtShmMjkRHmLSHvtPc5d9MwGvc+8so1IuS0yp9BVMJeSWmwvINlFDVaaa/2QzLB042bLSzbA77VsYpiLSRXOurZfjiRIjhWLcvtEdOsW557r/lD2b72a6tPaRPKHs33s11ae0iRItaeUPZvvZrq09pE8oezfezXVp7SJEgJ5Q9m+9murT2kTyh7N97NdWntIkSAnlD2b72a6tPaRPKHs33s11ae0iRICeUPZvvZrq09pAxpK0xyU/Zrssyl8OLKCMaABuVhRqQs8APBEiQG1Yenuz2ZVhpSZnE20hCqNppVKQk0/SaqiLvlD2b72a6tPaRIkBPKHs33s11ae0ieUPZvvZrq09pEiQE8oezfezXVp7SJ5Q9m+9murT2kSJATyh7N97NdWntInlD2b72a6tPaRIkBPKHs33s11ae0ieUPZvvZrq09pEiQE8oezfezXVp7SJ5Q9m+9murT2kSJATyh7N97NdWntInlD2b72a6tPaRIkBPKHs33s11ae0ieUPZvvZrq09pEiQE8oezfezXVp7SJ5Q9m+9murT2kSJATyh7N97NdWntIQV7LURMz0y+3XA68tacQoaKUSKipziRI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AutoShape 4" descr="data:image/jpeg;base64,/9j/4AAQSkZJRgABAQAAAQABAAD/2wCEAAkGBhQSEBUUExQUFRUWFx4YGBgWGCMcIBsiHhwlGBwfIh4cGyceHR4jHx8cHy8iIycqLCwsGB8xNTAqNSYrLCkBCQoKDQsOGg8PGTUkHiQxNTU1NTU1NTU0MjI1MDY1My0sNSwsNTUsLywuLCw1LDA2LCkvMTU2NDA2NS4xLSwpLv/AABEIAMgA/AMBIgACEQEDEQH/xAAcAAACAwADAQAAAAAAAAAAAAAGBwAEBQIDCAH/xABWEAABAgMEAgsIDggFBAIDAAABAgMABBEFBhIhBzETFyI1QVFUdJKT0wgUFRYYVbLSMjQ2UlNhcXJzgZGUsbMjQqGj0eHi4zODwtTkJGKiwSZDJWOE/8QAFwEBAQEBAAAAAAAAAAAAAAAAAAIBBP/EACARAQADAAEDBQAAAAAAAAAAAAABAhESAwTwEyExQVH/2gAMAwEAAhEDEQA/AB/RFowlbUYecmFPpLbgSNjUkChTXPEhWcH3k6Wd8JN9Yjsoo9zZ7Tmvpk+hBNal7JhF45aRSpPe7ksXFJwipUA7+trHsE/ZALbSroklLNkQ+wt9Sy6lFHFpIoQonINg1yHDBc13O9nFIOyTeYB/xEdlFjuhd6BzhHorhiqdwsYhrS3X7E1gFr5OlnfCTfWI7KAuytE8o7b03Z6lv7CwylxJC04ySGianY6EbtWoDghqaJrzPz9nB+YKVOFxaapSEigIpkI+WVc15q3pufUpGwvMJbSATiqA2DUUoB+jPDwiAVmkHRNKSL0ghpb5EzMBpeNaSQCUjc0bFDujrrBp5OlnfCTfWI7KPumf2zZHPB6SIOb5WkuXs+aeaIDjTK1pJFaEJqMjrgAXydLO+Em+sR2UTydLO+Em+sR2UGdwracm7Nlph2myON1UQKAkEprTg1QL2tJXiMw6WHpIMlxWxBQzCMRwA/oznhpXOAqeTpZ3wk31iOyieTpZ3wk31iOyj73hef4eR+wdlGVee1bxSEquZefky2gpBwJBO6UEjItjhI4YDU8nSzvhJvrEdlAXor0TSlpSrrr630qRMKaGxrSBQJQoVq2c6qPDxQ97Bm1OyjDi81LabWogUzUkKOXymF73PW98zzxf5bcAFDRNKeH/AAfjf2HvfZa4046/LsdKfVBp5OlnfCTfWI7KCEXNd8Pm0MSNh722KlTixVpqpSlM61irphvXMyEmy5KqSla5hLZKkhQoUKOo/GBnAZHk6Wd8JN9Yjsonk6Wd8JN9Yjso+94Xn5RI/YOyg9uw1NJlUCdW2uY3WNTQon2Rw0yGpNActdYBG3a0TSkxa8/JrW+GpYJwFK0hRrSuIlsg6+ACDTydLO+Em+sR2UEN27muy9rz84tSC3MhGxgE4sgMVRSgzHGYy9K16Z2WmJBiRW2hc0tbf6RIIrVsJzINBuzqgKXk6Wd8JN9Yjsonk6Wd8JN9Yjso+94Xn+HkfsHZRO8Lz/DyP2DsoD55OlnfCTfWI7KAu1dE8o3b0rZ6Vv7C8wpxRK046gOnI7HQD9GngPDDG0SXqm5wTaZxaFLl3ti3CQkZVCtQFcxGbeH3YWfzRfovwE8nSzvhJvrEdlE8nSzvhJvrEdlBze1mcVLESC2kP4gQXRVNP1h7E56uDggFck7zgEl+RyFdQ7KA++TpZ3wk31iOygLszRPKOW/M2epb+wsy4dSQtOOpDZzOx0I3auAcENHRFeh+fs7Z5hQU5sq01SkJyAFMh8pjlZtzHm7fmbQKkbC9LpbSATixDYwailKfozw8IgMDydLO+Em+sR2UZd6dA8hLSMy+hyaK2mVuJCloIqlJUK0aBpUccGGky9j8kZIMFI2eaS2slIO5NKgV1Vrr+KNfSDvTPc1d9AwCsuFoTkp2zmJl1cyFuJJUELSE5LUnIFsnUOOFJeuy0y09MsNlRQ08ttJUamiVECpAAr9Uem9D28kp8xX5io84aQ99p7nLvpmAcPc2e05r6ZPoRetv3YyXM1fg/FHubPac19Mn0I770TzbN7pNbq0NoEmaqWoJSK7MBUqIAqcoC/3QDKlWSAlJUe+EZAV/VXxRQd07MFko7znqlBT7BPFT38MDx1kOWyn3hv1onjpIctlPvCPXgBTQMypNjpCgUnZXMiKcI447LzaZZeSnHJVUvMuLbwkltKSN0kLGtQOpQGrXBP46yHLZT7w360AF0Z1t69loLaWhxBlUUUhQUk0DANCkkHMEfVADt7b/ACLUm7NS1LTLewzaFKLqABQrQP1SeLhhsaRt6J3mznomNe0bYYlwC+800FZJLjiUVprpiIrAnf69sm5Zc4hE3LLUqXcCUpeQSSUmgACqk/FAA9xdMjMpZ0vLqlZtam0kFSEJKTuiciVDjje2/pfkU91afXi9ouvTJtWRKIcmpZC0tkFK3kJI3R1gqqIOLPtZh8EsPNOgay2sLpXVXCTSACLv6aZebm2pZMvNNrdJCS4lIGQKvf14OAR3act45j5zX5qYzL6+6ayfmOfgqNPTlvHMfOa/NTAE91PaErzdr8tMJHRdpOas2WeZcl5l0qmVuYmkggApSmmahnua/WId11PaErzdr8tMAfc973zPPHPy24Cbf0vyKe6tPrwIaS9I6LUYYZZlZpCkTCXCXEClAlSabkk13Qh3z145VheB6ZYaXSuFx1KTQ6jRSgYr+Okhy2U+8I9eA0LSngww46oEhtClkDWQkFRArlXKFq33QcsoVTJzpHGEJI/YuCe9F8JJUjMpTOSqlKYdAAfQSSUEAABWZMUNB28ct8rv5q4DJ2/pfkU91afXgat2/CbUtWyS1LzDYYmRiLqKezW3SmEnVhNaw4pq9Mm0socmpZC05KSt5CSPlBVUR1eOkhy2U+8N+vAWLxW6iSlXZlwKKGk4iE0qcwABUgayOGOyxLVTNSzUwgFKXUJcSFawFCorQ0rARpTvTKO2RNIbmpZa1IACUPIUTu0nIBVTBHo73pkebN+gIAP0Kf41q89V+KozdI9td5Xkk5pTTrjbcqQQ2mp3ReQNdBrUDr1RpaFP8a1eeq/FUMK0LwSzCgl+YYaURUJcdSgkVpWilA0qCK/FAL4afpfkU91afXhkvOYmiRqKCc/jEZvjpIctlPvCPXjrmb6SJQoCdlPYn/72+L50Am9FmlRqz5DYFy0y6dkUvE0kFOYGWahnlBht/S/Ip7q0+vHd3Pu8/wDnufgmDidvNKMrKHZqXbWKVSt5CVCoqKgqBFRnAJi+ekFFqPyCGpaZbLU0hai4gAUKgP1SYbekHeme5q76Bju8dJDlsp94b9eMO/N7ZJdmTiETcqpSpZ0JSl5BJJQQAAFVJPEIDnoe3klPmK/MVHnDSHvtPc5d9Mx6P0PbySnzFfmKjzhpD32nucu+mYBw9zZ7Tmvpk+hB7ePR1IT7odmmNkcCAgHZFp3IJUBRCwNajwcMAXc2e05r6ZPoQQWpeF9F55WVS4oMOSpUpvKhUNlNdVa7lP2QAZpk0byEjZwelmNjc2ZCcWyLVkQokUWsjgHBBuxoUsgpSTK6wP8A7neL6WNTSNcw2pJd7hwNHZErCinEMqilARwGCRbRwFKTQ4aA8WVAYAK2krI5J++d7WNa7ejyRkHVOyrOxrUnATsi1VBIVSi1kawPsgT8QLa89Hq/5xPEC2vPR6v+cBX05yqXXbLbWKoXNYFCtKhRQCKjMZHgjf2krI5J++d7WMBzRPaLz8u5NWkH0y7qXUpU2eBQJpnwgUg8vzOrZs2bdbUULQwtSVDWCEkgwGDtJWRyT9872sbt2Lkydn7J3o1sWy4ce7WquGuH2ajSmI6uOFvda79szsm1MptdSA6nEElFSMyNf1Rq+IFteej1f84CX1901k/Mc/BUaenLeOY+c1+amM6yNF88LRl5ybnxM7ATQFBBoQRQGtNZrGjpy3jmPnNfmpgCe6ntCV5u1+WmAPuet75nni/y24Pbqe0JXm7X5aYx9G1yVWZLOsrcS6XH1O1SkppiSlNKEn3v7YAIt+7jE9esszKNkb70CsOJScxqzSQf2wVbSVkck/fO9rAdeuy5mYvQW5SY72d71B2SlchrFPj/APUb8tcO2QtJVbJIBBP6KuXyE0MBp7SVkck/fO9rBTYdhsybCWJdGBpFcKcRVTESo5qJOsnhizPNLU0tLasDhQoIXSuFRFEmnDQ0NPihbG4Fteej1cBiWXdCVtC8VqIm2tkSjCpIxqTQkAH2ChX64MdpKyOSfvne1gZlNENptPuPt2qEvPU2RYbNVU1VzjKvRK2xJTUlLqtVazOOFsKCKYKFCakcPs/2QB3tJWRyT9872sGNnWe2wyhloYW20hCE1JoAKAVJJOXGYXHiBbXno9X/ADieIFteej1f84DjoU/xrV56r8VQX3k0fSM+4lyaY2RaU4ArGtOVSqm4WK5knPjgCsvRDacsXCxaobLqsbhS2d0rjNTrzMfLHftGTvBKSU1PrmUOtLcIphHsHAARryKAYDP0w6NpCRs3ZpZjY3NlQnFsjisjWuS1kcHFBcjQxZOwBXeu62Otdmd14a/CRX7oHec/Tt/6oPm/aw+i/wBMAAdz5vP/AJ7n4JjDeutLT97J1qab2RtMshYGJSd0EspBqhQOpR+2NzufN5/89z8EwQWdchTdtTFol0FLzKWg3hzFA2CSqtD/AIfF+t8UBR2krI5J++d7WMi+OiGy2LPmnmpbC42w4tB2V00KUEg0LhBz4xGjpXvA/LKs8MOKb2WbSheGm6TllmNWcEGkHeme5q76BgMzQ9vJKfMV+YqPOGkPfae5y76Zj0foe3klPmK/MVHnDSHvtPc5d9MwDh7mz2nNfTJ9CK+kS1nZa88q8xLqmXEymTSCQVVLyTqSo5Ak6uCLHc2e05r6ZPoR9vpbLMreuUemFhtpMmcSiCQK7MkagTrIEBd21bT8wzPSX2ETbVtPzDM9JfYQQ7b1k8sb6K/Uibb1k8sb6K/UgB7bVtPzDM9JfYRUa02zqn1S6bHeLyBiW0HFYkg0oSnYKgbpPSEM6xLdYnGtll3A42SU4gCMxr1gGF5d0f8Ay+0eao9FiAm2rafmGZ6S+wjPvFf605uUfl/Ak0jZm1N4qrOHEKVpsIr8lYZl4L1ysiEGadS0FkhNQTWmZ9iDxiMTbesnljfRX6kBZ0YyLjNkyrbqFNrSghSVihG6JzBzECszpimjNzLEtZbkz3s6ptSm3CdSikEgMnDiwk0rwGCHbfsrljfRX6kDGhecQ9aFtOtkKQ5MJWhQ4QpbxBzzzEB3batp+YZnpL7CMG/F7LTtGRclfAs01jKTj3SqYVBerYhWtKa4al4L6ycipKJp9LSljEkEKNRWldyk8MZW29ZPLG+iv1IAUsrSPabLDTXgOZVsbaUVqsVwpCa02HKtItbatp+YZnpL7CGdLTCXEJWggpWkKSeMEVB+sGBNWlyygaGcby/7V+pACF0Fzs1eHv2YkH5RBli3uwoiopTdFCczxUhgX0vC/JsJclpRycWpwJLbZIKRhJxZIVlUAav1ozdt+yeWN9FfqRNt+yuWN9FfqQA9tq2n5hmekvsIm2rafmGZ6S+wgh23rJ5Y30V+pBJY9sMzbKXmFhxtVcKgCAaEpOsA6wRACdwdJDloTL8u9KGVWwkKUFLKjmaUILaaccY+lffawucq9NmJcX3SWv8AIj/1E0r77WFzlXpswBze+8PeMi9M4Nk2JIODFhrVQTroaa+KAGV0v2i4hK27DmFoWApKkrUQoHMEHYMwYJtLu8k59GPTTF/R2P8A8TI82b9AQHG5V45mcbcVMyS5MpUAlK1ElQpUnNCSKatUCF4fdhZ/NF+i/BNM6VrLbWpC5tAUhRSoYV5EGhHsOOAdV5JedvZIOSzodQmWWgqAIoQh5VN0BwEfbAbXdA7zn6dv/VB+yKywA+CHowAd0DvOfp2/9UakppcsoNoBnG6hIB3K+L5kAv8AR/eK07LlO9xY009u1LxbpHsqZU2JXFxxst6bZ1T6pdNjvF9CcSmg4rGkZZlOwVA3Sc/+4QzbDt9ica2WWcDreIpxAEZjWMwDwiF7YQ/+YT3M0/gxACl974Tc4/Z6ZmznZNKJtBSpwk4iVAUFW0/LDjvvLKcsycQ2krWuXcSlKRUklBAAA1kmArTZ7Oy+ep/EQypybQ02txxQShCSpSjqAAqSfkEAM6LZBxmyJVt1Cm3EpViQsUI/SKOYOYyIP1x5p0h77T3OXfTMekDpfsrljfRX6keaL6zyHrRm3W1BTbj7ikqHCCokHPPVAOjubPac19Mn0I7b12c0/e2TbebQ62qTNULSFJNNmIqDlkc46u5s9pzX0yfQi9bfuxkuZq/B+AM9r6zeQSnUo9WK8/cCzg04RIygIQog7Cji+bA/p6nnGrKCmlrbVs6BVCik0wqyqCDSDuaP/TK+iPowAJoB3mT9M5+Iipd33X2jzVHosRb0A7zJ+mc/ERzvJofE1POziJ2Yl1uhIIaFMkoSilQoEg4QYA2tWwZeaCRMMNPBNSkOICqV10qMoztr6zeQSnUo9WFBfm5L8g7JITaU4sTT4aJK1DCCUioovM7r9kFo0Juedp/pH14AxOj6zuQynUo9WAnQ5LJbtK20ISEIRMpSlKRQJAW8AABqAGUMewrJ72lm2Nkcd2NNMbhqpWdak/XC90S7627zsfmPQDBtW7krMlJmJdl4pySXG0qIrroSMoXemK58kxY77jMpLtOJLdFoaSkiriQcwK5g0+uCi+txF2gttSZ2ZlghJGFkkBVTWpooZ8ECs1oILqShy05xaTrSs4gaZjIrpAMK6ntCV5u1+WIqHR/Z3IZTqUerAWjQgtIAFqzwAFAAogADIADHqgU0bXJftOWdeXaU42W31NUStRqEpSqua9e6/ZAN/a+s3kEp1KPVibX1m8glOpR6sBu0m552nukfXjk3oWcBB8LTxoa+yPrwG7ee4lnokZlSZKVSpLDhSQykEEIJBBpkQYraDt45b5XfzVQTXt3vm+bu/lqgY0Hbxy3yu/mqgMq4vuktf5Ef+oY07Y7Ly21utNuLaOJtS0glByNUkiqTUDVxCAO29Dezzj00iemGFPGqg1lwAUqFAkZcMVdpNzztPdI+vAEOl3eSc+jHppi/o73pkebN+gIWF+9Fa5Wzn3zaM28G0g7G4olKt0BQ7o8dfqhn6O96ZHmzfoCAX2im7crNP2oZiXZeKZxQSXGwqgKlVAqMoZchc6SYcDjMpLtuJrhWhpKVCowmhAqKgkfXAK9oO/TOuN2hNM7K4pxSW9yKqJPAoVpWkTaTc87T3SPrwHf3QO85+nb/ANUEDdwbO73B7xla7HWuwo14fmwJTegYupwu2nNuJrXCvdCvHQrpDPcawslOvCin2CkAvO583n/z3PwTDCRZbQeU8Gmw8pISpwJGIgagVUqRkMviHFC97nzef/Pc/BMaN6dGTk5NLfFozbIUEgNtqOFNEhOQxDWRU/GTAZWmz2dl89T+IhmPsJWhSFpCkqBSpKhUEHIgg5EEcBhVTOgXZMOyWlNrwmqce6wnjFVZH4xFW8eih2Wk5iYFqzyiy0twJKzQ4UlVPZ8NIBhnR9Z3IZTqUerHlm/Ushu05xDaUoQmYcSlKRQABRAAAyAEel9E8ypyxpVa1KWooVVSiVE/pFayczHmzSHvtPc5d9MwDh7mz2nNfTJ9CL1t+7GS5mr8H4o9zZ7Tmvpk+hF62/djJczV+D8B290LvQOcI9FcMN1sqlykay3QfWmkLzuhd6BzhHorjk1p+swJAq/kAP8AC/qgB66EleGzZYS7MjLKQFFVXHEk1Vr9jMJH7IO7l2pa7jy02jKMMtYKpW0sElVQKEB1eVCTXLV8cZHlAWZxv9V/VE8oCzON/qv6oCtpn9s2RzwekiGNbDrqZd1UuhLjwQS2hRoFKpuQTUUFfjEIrSNpSkp16z1sl2kvMhxzEim5qk5Z5nI5QceUBZnG/wBV/VAVjb95vN8l0x/uoH7u2XeGSmJt9uRllKm3NkcC3EEA1Urc0mAQKrOsnUIKfKAszjf6r+qJ5QFmcb/Vf1QFXxgvP5vkumP91E8P3n83yXTH+6i15QFmcb/Vf1RPKAszjf6r+qAYMgtwstl1IS4UJK0jUFUGIDM5A1Gswte563vmeeL/AC24seUBZnG/1X9UVu53XWzpgjUZxZ/dtwG3e61babmSmQlJZ5jCKLcUArF+sM30ZD5IxPGC8/m+S6Y/3UEN6dK8lZ8wWJgu4wkK3KKih1Z1jI8oCzON/qv6oDNtG0ryvMuNKs+TCXEKQSHBWigUmlZkitDFG6jN4rPlESzMhKqQgqILjiSrdKKzXDMAazxQQeUBZnG/1X9UGt27xNT0siYYxbGvEBiFDuVFJy+UGAVkhpHt56Zelm5KSU8xTZE1Iw11ZmZwn6iYIbFtq8K5hpMxJSbbJWNkWlYJCa7oikwrOmrIwKSt+Jazbw2muZK6OFKU4E4swATXPKCjygLM43+q/qgNjS7vJOfRj00wEXUtu8KZGWTLyMotkMoDalLAKk4RhJ/6kZkfEPkjjf8A0ySE5ZsxLsl7ZHEgJxN0HsgczXLIQyNHe9MjzZv0BAB3jBefzfJdMf7qJYGkC1PC8vIT8tLM7Mha/wBHUqoELIIIeUkbpBFDB3YF6mJxT6WVEmXdLTlRTdDi4xkc/ihZaRLwtSN55KYfxbG3KHFhFTutmQMvlIgDfShe92zZDvhlLal7IlFHASKKrX2KkmuXHAv4wXlWje+Sooe/GojnUDOlfStJWhZ+wS5d2TZEq3SMIoK1zr8cPOTXRhBOoNg/+MAmbnWfeGzZbvdmRllIxldXHEk1VSvsZhIplxRueMF5/N8l0x/uoteUBZnG/wBV/VG3dHShJ2k+pmXLpWlBcONGEUBCddddVCADZ7SJbco9LpnJSTaQ+8loFJKjmQDTDMKoaHhEMm91nrmLPmmWxVbjDiECtKlSCAKnIVMAGnmaS0LOcVXCibC1UzNE0J/YIueUBZnG/wBV/VAEmjexnZSy5dh9OB1tKgpNQqlVqUM0kg5EajHmPSHvtPc5d9Mw+PKAszjf6r+qPPt7rTRMT8y+3XA68taaihopRIqOCAdfc2e05r6ZPoRdt5YF8ZIkgDvNWv5H4pdzZ7Tmvpk+hBhfDRXJ2k+l+YL2NLYbGBYSKAlQyKTnVRgCl1bahRRQocRofxjp73l/es/YmEZpX0USdnSAfly9j2VKN2sKFCFE5YRnkIMWu59s0pBrM5gH/EHqQDC73l/es/YmOSJNg6kNH5Ep/hC98nqzeOZ6wepG9c7RbKWa+p6XLuNSC2cawoUKgrgSM6pEAL6ZJVCZmyaIQkGcFaJAqMSNeWqGX3tL+9Z+xMZF87hS9ppbTMFyjZJTsagn2QANapPFAr5PVm8cz1g9SAYng5r4Nvoj+EK/RWw14UtsLS3QTQCQoDL9I9qr9UMqwbERKSzcu0VFDacKcRqaVrmaDjgMtXQZZ8w+6+szGN1xTiqOACqiVGgwZCpgDXveX96z9iYne8v71n7Ewv8AyerN45nrB6kTyerN45nrB6kAxPBzXwbfRH8IW/c9b3zHPF/ltwypGSSy020iuFtCUJrrokBI/YIWvc9b3zPPF/ltwHFbKVXwIUAod56iK/jDJXIMjW20PlSP4QuE+7E8yid0J7QleeI9BcAaXss9oSE0Q2gHvd39UfBn4oHdCD6RYcsCpINXdZ//AGqg4n5JLzLjS64XEKQqmRooFJp8dDC58nqzeOZ6wepAMJbTCjUhok6yQkxx73l/es/YmEVdnRVJzFsT8osvbFLBOx0WArOlanDnr4oNfJ6s3jmesHqQDA73l/es/YmLCH0AABSABqAIhMX90LyMnZ0xMNF/ZG0gpxOAj2QTmMA44Gxc+zWmJIutTS1vy7bzhQ8EhOPXhTsZrmDlUcGcRe9aRtnR2/bdXur+n0o2fP0eaF3kh61aqArOK1n41QzVstOGpDaz8YBhc+T3ZvHM9YPUjUuzodkpGaRMsl/ZEYqYnARuklBqAkVyJ/ZFudk6fJNCbIJShCTszeYSBx8Qhht+1h9F/pgB7oHec/Tt/wCqGFKIqwgHhbA/8YBaaBGmjZO7DZOzr9kBXUnjhltKaT7HY0/JQfhC68nqzeOZ6wepATZmiuTcvBMyCi9sDUuHE0WMVSGjmcOY3auDigDHTW4lS7MAKT/1qaiteEQyvBrXwbfRH8IAZLQLZzTqHEmYxIUFirgpVJxD9TjEFGkA0sme5q7+WYDVFnskVDbZ+RI/hHkbSCgC1Z0AAATLlAPnmPSGh7eSU+Yr8xUecNIe+09zl30zAGWiKQtZxh42bMS7SA4MYeFSVYciP0S8qfGIa11LNtxEylU9MyjkvQ4ktp3RNNzQhpNM6cOqBjubPac19Mn0IKL6aVG7Om0Sxlnn1rbDg2KhyJUmlNeWEmAyu6F3oHOEeiuGOkHYhhoFYMieOmX7YRGkzSAu05IS7chONqDqV4loJGQIpkPjgqa04USB4NnsgB7D+UBy8C3n5bI9H/jRPAt5+WyPR/40TbzHm2e6H8om3mPNs90P5QE8C3n5bI9H/jRPAt5+WyPR/wCNE28x5tnuh/KJt5jzbPdD+UBPAt5+WyPR/wCNE8C3n5bI9H/jRNvMebZ7ofygpuRfnwjsv/TPy+xYP8YUxYsWr5MOfyiAXFp2veFiel5Jc3Kl2ZBKCltOEUrXESwCNXADG94FvPy2R6P/ABo5X1901k/Mc/BUHV6bf7ylVzGxOPYCkYGxVRxKCcvkrX6oAD8C3n5bI9H/AI0buii5j9myjrMwppS1vqdq0SRQoQn9ZKc6pPBxRhbeY82z3Q/lE28x5tnuh/KAifdieZRO6D9oyvPEeguBEX+X4c8I94TmDYNiwYDirx6qUiaS7/LtOXZabkJxstvpdJWgkEBKk0yGvdfsgHzOJWWlhopDhSrAVCoCqbkkcIrSsLQ2Leflsh0f+PE28x5tnuh/KD27NvCclUTAbcax13DoooYVFOY+OlR8REAstErUwm27STNrQuYCEbIpAokmo1blPBTgEE2kC9MxK2hZTLKwluZfKHQUg4gFNilSKjJStVNcZNxfdJa/yI/9RNK++1hc5V6bMAQ6Xd5Jz6MemmO64dmtOWXZ6lttrUiXbKVKSCU7kaiRlHTpd3knPox6aYCbp6YhLyMsz4PnF7GyhGNCapVRIFRlqMZMaqtprOxONyfse8hdcLU5JJbK1FAUnMJruQf+nOYFOEx0eBbz8tkej/xom3mPNs90P5RNvMebZ7ofyjUsu8ej+8E8zsMzNyK28QVQVTmNWaZcHhjSbsG8yQAJ2RoBQbni/wD5o4TOn1DacTlnziE6qqAA+0x2jToPNs90P5QBxdFidRLYbQcacfxHdNCiSng/VTnr4OKAawvdjPczT+DEfdvMebZ7ofygLszSTgt+Zne85lWyy4b2EJ3aaBvdEcW4/wDIQDkvpKWg40gWc8w04FbsvCoKaahuFZ1+L64Xd6bJvEmRmTMTcmpkMrLqUpzKMJxAfoBmRXhHyxvWZpm2Z5tvwdPJxqCcWCoFTSp+IazBRpB3pnuau+gYDM0PbySnzFfmKjzhpD32nucu+mY9H6Ht5JT5ivzFR5w0h77T3OXfTMA4e5s9pzX0yfQi9bfuxkuZq/B6KHc2+05r6ZPoQ0Hbuy6ptM2psGYQjY0uVNQnPKlcP6ys6VzgO+0rVZl0Y33W2kVpicWEip1CqiBXI/ZGX4/Wdy+T+8I9aBDuhT/+IHOEeiuNZnQ5ZJSkmTTmB/8AY5xfSQGz4/Wdy+T+8I9aJ4/Wdy+T+8I9aMnaasnkaesc7SACxdH8iu8k7KKYBl2pdK0N417kkNEmuPEfZq1nhgGr4/Wdy+T+8I9aJ4/Wdy+T+8I9aMnaasnkaesc7SJtNWTyNPWOdpAa3j9Z3L5P7wj1o++P1ncvk+vR60ZG01ZPI09Y52kTaasnkaesc7SAEL3XolF3hsx5EzLqabSvG4l1JSmoVTEoGg+uGN4/Wdy+T69HrRkbTVk8jT1jnaRNpqyeRp6xztIDW8frO5fJ/eEetGnZlrsTKCuXebeSDhKmlhYBoDSqSRWhBp8YgW2mrJ5GnrHO0jC7nlNLOmANQnFj923AHto3qk5dexvzUu0ulcLjqUmh1GilA0ir4/Wdy+T+8I9aOq3tHUhOPbNMy4ccoE4itYyGrJKwIztpqyeRp6xztIDW8frO5fJ/eEetH3x+s7l8n16PWjI2mrJ5GnrHO0ibTVk8jT1jnaQA5o5nUO3htVxpaXEKSgpUghSTqGRGRjlpgmUt2nYi1qShCZhalKUaBIC2SSScgBxwcXduNJSClKlWQ0pYCVEKUagGo9kowCaZpFD9o2M04nE24+tC01IqCpkEVBB1cUBoaUL4yT1kTTbU3LOLUgBKEPIUo7tJyAVUwT6O96ZHmzfoCMzaasnkaesc7SC2z5FDDSGmk4W20hCE1JoAKAVJJ+2Ay3b8WelRSqdlEqSSCC+gEEZEEYsiI7ZC90k+4G2ZuWccVWiEPJUo0FTQBVTQAn6oU+je5EnPzFpqmmQ6UTagklShQFSifYqEMmxNG1nyjyXpeWSh1NQlWJaiKjCaYlkZgkfXADXdA7zn6dv/AFQTSV/LPDaAZ6UrhFavo4vnQM90DvOfp2/9UaMpodspTaCZRNSkE/pHOEfSQBjIWi0+jZGXG3UHIKbWFDLXmkkQtbC92M9zNP4MQwrCsBiTZ2GWbS03Uqwgk5nWakkk/XwQvbB92M9zNP4MQDFtS22JYBUw80yFGgLqwgE66DERWBO/F9ZByzJxCJ2VWtUu6lKUvIJUSggAAKqSeKMXTrLpc8GoWKpXNhKhxg0BGWeqN/aasnkaesc7SA5aHt5JT5ivzFR5w0h77T3OXfTMetbJslqVYSywkIaQCEpBJpUknMknWTwx5K0h77T3OXfTMAZaIbpzs3LvKlbQck0pcAUlKScRw1rkscGUH21la3nx7oK7SKHc2e05r6ZPoRv330lTEnaDclLSffS3GQ6AFkHWsEUCTqCKwGHauhm0JpvY5i11uoriwrbJFRqNNk15mGrMKKGVEa0oND8ghbbZFseZHOmfUjrmNIVsLQpPgRwYgR7M8Ip7yA2tC1sPTNlJcfcW6surGJZqaAigjIu77r7R5qj0WI2NC9jPStlpafbU04HVnCsUNCRQwLWuLQkrwTk5LyDsyh1pDYIqB7BokggGtCgiAPr7XbmptLYlZ1cmUElRSCcdQKDJQ1UP2wJ7WVrefHugrtIm2RbHmRzpn1Im2RbHmRzpn1ICbWVrefHugrtIm1la3nx7oK7SJtkWx5kc6Z9SCm5F5Jyb2XvuRVJ4MGDEonHXFi1gexonpQCwtmyLVl7SlJE2u+ozIUQ5mMOGv6uPPVxiCcaMrW8+PdBXax9vr7prJ+Y5+CoPLy2i8xKrdl2DMupphaCsJVVQBzodQJNKZ0gLskwUNIQpZWpKUpKzrUQACo/GTn9cLTuet75nni/y24m2RbHmRzpn1I+dzua2dMEih78Xl/ltwFO9qp6avAZKWnnZVHe4c3NSKjXuQRr46xd2srW8+PdBXaRE+7E8ygk0lX4VZcs28hoPFx4NYSrDrSpVagH3tPrgBvaytbz490FdpE2srW8+PdBXaRNsi2PMjnTPqRNsi2PMjnTPqQE2srW8+PdBXaQL3guzNydrWR31PLnMcyMGMEYMK28VKqPsqjowfXA0iPz81MS78r3sthIKgVkmpNKEFIplnHRpIsF9+0rIdaaUtDEwVOqT+oCpo1PxUSr7IDa0nWg4xZM060tTbiUApUk0I3aRkfkgGu/ci1pqUZmBbT6A82lzDhUaYhWldkFafJBjpd3knPox6aYv6O96ZHmzfoCAz9HFwl2YmY2SY74U+4HCrBhNaGtaqNSSaxL6XRnpt5K5W0VyjaUBJbSkmqsRJVUKHAQKf9vxxjT+kK1kOuJRYzi0JWpKV4zugDQH2HCM46Nsi2PMjnTPqQFO1dDVoTLexzFrrdRUHCtskVGo02SGsUFDNK5pRSvyCFrtkWx5kc6Z9SOLukW2FJI8COZgj2Z9SAHbg2JatpynfAtd9oY1IwkFXsaZ1xjj4oNbkaNH5KfcnJicM0txktEqQQrWgglRWa0CKUjloTsV6VszY5hpbS9mWrCsUNCE0MU7x6Uptm03pGVkO+lNJSuqVkGikpUSQEmgBWBr4oDq02+zsvnqfxEMa05ZbjDiG3C0taFJS4BUoJFAqnDQ50+KElfK07WtAyxVZLrfe7weFCVYqUy9iKatcEu2RbHmRzpn1ID6rRla3nx7oK7WEFeuUW1PTLbrhdcQ8tK3DrWQogq1nWc9cPzbItjzI50z6kIS9c0t2emXHWy04t5altnPASokp+o5QDs7mz2nNfTJ9CL1ue7GS5mr8H4o9zb7Tmvpk+hF63PdjJczV+D8AwLwXjl5FrZplwNt4gnFhUrM1IFEpJ4DwQN7c9kcrHVO9nBbaFmNPowPNNuorXC4gLFRqNFAiuv7YzfEez+Qyf3dv1IDE26LI5WOqd7OJt0WRysdU72cbfiPZ/IZP7u36kLewbtyqr1T7KpaXLKJZCktlpJQk4WcwnDhBzOYHCeOALdueyOVjqnezibc9kcrHVO9nG34j2fyGT+7t+pE8R7P5DJ/d2/UgMTbnsjlY6p3s4m3RZHKx1TvZxt+I9n8hk/u7fqRPEez+Qyf3dv1IBUXo0hyDtu2dMtvhTLKVhxeBYw1CqZFGI6xqBg826LI5WOqd7ONvxHs/kMn93b9SJ4j2fyGT+7t+pAYm3PZHKx1TvZxh9zwqtnTBGoziz+7bg3Nx7P5DJ/d2/UgJ7nkUs6Y54v8tuAifdieZRO6D9oyvPEeguIn3YnmUTug/aMrzxHoLgGZNTKWm1uLNEISVKNK0CRUnLPUIrWJbbM4wl+XXsjS64VUIrQlJyUAdYI1RXvbvfN83d/LVAzoO3jlvld/NVACdk3tlZC8VqLmnQ0leFKThUqpABPsEn9sGW3RZHKx1TvZwMXXsZiYvHawfZaeCcBAdbSsA5ZjEDSGF4j2fyGT+7t+pAAGkfSjZs1ZcywxMhbi0AJTsbgqcYOtSANQOswc6O96ZHmzfoCBvSldOTasiacalJZtaUApUhlCVDdpGRCaiCTR3vTI82b9AQGfNaXrKbWpC5oBSFFKhsThoQaEZN01iOrbosjlY6p3s4337nSK1Fa5OVUpRJUpTCCSTmSSU1JhZ27duVTeqRZTLS4ZXKrUpsNJCFHC9mU4cJOQzI/VHFAFu3PZHKx1TvZxNueyOVjqnezjb8R7P5DJ/d2/UieI9n8hk/u7fqQGJt0WRysdU72cCtx7bZm71Tj8uvZGlygwqoRXDsKTkoA6wRqhi+I9n8hk/u7fqQA3UkG2b2zrbTaG0CTTRDaQlIrsBNAkACpNfrgGFeO9srIISuadDSVnCk4VKqQK/qJPBGBtz2RysdU72cYmnFoKNmJUAUmcSCCKgg0BBB1gwbeI9n8hk/u7fqQF+yLXammEPsKxtLBKVUIrQlJyUAdYOsR5K0h77T3OXfTMevJaVQ2gIbQlCEiiUoSEgfEABQR5D0h77T3OXfTMAZaIdHabRYeWZmYYwOBNGVUBqmtT8cHSu5+ZKwsz05jAoFYhUDirStMz9sZnc9Wi0zJTKnXENpL6QCtQSK4K0qTryP2QY3qte1i6hVltSj8spsHGtQzViUDQh1IIoE8GusZsfDNjcYu0QjzhPdMfwibRCPOE90x/CPvhe8/JJDpf34nhe8/JJDpf341o3ujdkSEsGA668Aoqxumqs+D5BANd33X2jzVHosRy8L3n5JIdL+/GDJ2HeFq0Xp9MrKbM+2G1ArGAABAFBstQdwnhPDAMm+1yBaKW0mYfY2Mk1ZNMVQBn8lP2wJ7RCPOE90x/CPvhe8/JJDpf34nhe8/JJDpf34D5tEI84T3TH8Im0QjzhPdMfwj74XvPySQ6X9+J4XvPySQ6X9+A+bRCPOE90x/CBzSFow8H2e7NNz04tSCgBK15HEsIOrPUYNbu2lb6ppsTctJolyTsim1boChpT9MeGnAY56ct45j5zX5qYAouuomRlSSSSw0STw7gQBdz1vfM88X+W3B5dT2hK83a/LTA1ofurMSEm83MpCFrmVuJAUFbkoQkGqSeFJygMhPuxPMoL773KbtNltpxxbYbdDoKKVJAKaZg5bqA29t3bURbRn5BllwbAGv0qwB/3ZY0nijs8L3n5JIdL+/AHd7d75vm7v5aoGdB28ct8rv5qowrQmbyvMuNKlJEJcQpCqKFaKBSafp9dDFG60jeKQlUSzMrJltGIgrWCrdKKzUh4DWTwQBDbuhdqZm3prvuZaW8aqDZAGoCmqvBwx9sXQ4mWmGnkz86otrSvCpYoqhrhPGDqPxGKfhe8/JJDpf34nhe8/JJDpf34Ag0u7yTn0Y9NMBN09DSJiRlnjPTiNlZQvChYCU4kg0HxCOy8TF452WclnZWTCHRRRQsA5EKyJeI4OKGVc6zly9nyrLoo42yhCgDWhCQDmMjAVrmXOFnNLQJiYfxqxVeViw0FKJyygOvD7sLP5ov0X4tWjat4w84GZSSLQWrYypWZTXck/phmRTgEDM5Yd4XLRZtBUrKbMy2W0gLGAghYNRsta/pFcI4IBrXsuymfliwp11oYgoLaVhVUfVqz1QBvaC0JST4QnsgT7MR2C17z8jkOl/fhlrSpTZBFFFOr4yP4wC+0CTKl2TiWpSjs681Ek6k8JjuvNodanJ1yb76mGVuBIIaIAolITrpXPCDAndCx7w2bL97sSsopGMrq4sE1NK5h0CmXFG54XvPySQ6X9+A5S+gllLrbip2bc2JaVpCyCKpIPCPigxv64U2VOlJIIlnSCDQjcHhgM8L3n5JIdL+/FO2F3kmZd1hcpJBDqFNqKVgGihhNKvkVoeKAzbj6KRPWexMrnpxCnUklKV5CiinKufBChvXZ3e89MshSlhp5aMS81KwqIqfjMeqNHNiuylly7D6QlxtKgoAg0qtShmMjkRHmLSHvtPc5d9MwGvc+8so1IuS0yp9BVMJeSWmwvINlFDVaaa/2QzLB042bLSzbA77VsYpiLSRXOurZfjiRIjhWLcvtEdOsW557r/lD2b72a6tPaRPKHs33s11ae0iRItaeUPZvvZrq09pE8oezfezXVp7SJEgJ5Q9m+9murT2kTyh7N97NdWntIkSAnlD2b72a6tPaRPKHs33s11ae0iRICeUPZvvZrq09pAxpK0xyU/Zrssyl8OLKCMaABuVhRqQs8APBEiQG1Yenuz2ZVhpSZnE20hCqNppVKQk0/SaqiLvlD2b72a6tPaRIkBPKHs33s11ae0ieUPZvvZrq09pEiQE8oezfezXVp7SJ5Q9m+9murT2kSJATyh7N97NdWntInlD2b72a6tPaRIkBPKHs33s11ae0ieUPZvvZrq09pEiQE8oezfezXVp7SJ5Q9m+9murT2kSJATyh7N97NdWntInlD2b72a6tPaRIkBPKHs33s11ae0ieUPZvvZrq09pEiQE8oezfezXVp7SJ5Q9m+9murT2kSJATyh7N97NdWntIQV7LURMz0y+3XA68tacQoaKUSKipziRI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AutoShape 6" descr="data:image/jpeg;base64,/9j/4AAQSkZJRgABAQAAAQABAAD/2wCEAAkGBhQSEBUUExQUFRUWFx4YGBgWGCMcIBsiHhwlGBwfIh4cGyceHR4jHx8cHy8iIycqLCwsGB8xNTAqNSYrLCkBCQoKDQsOGg8PGTUkHiQxNTU1NTU1NTU0MjI1MDY1My0sNSwsNTUsLywuLCw1LDA2LCkvMTU2NDA2NS4xLSwpLv/AABEIAMgA/AMBIgACEQEDEQH/xAAcAAACAwADAQAAAAAAAAAAAAAGBwAEBQIDCAH/xABWEAABAgMEAgsIDggFBAIDAAABAgMABBEFBhIhBzETFyI1QVFUdJKT0wgUFRYYVbLSMjQ2UlNhcXJzgZGUsbMjQqGj0eHi4zODwtTkJGKiwSZDJWOE/8QAFwEBAQEBAAAAAAAAAAAAAAAAAAIBBP/EACARAQADAAEDBQAAAAAAAAAAAAABAhESAwTwEyExQVH/2gAMAwEAAhEDEQA/AB/RFowlbUYecmFPpLbgSNjUkChTXPEhWcH3k6Wd8JN9Yjsoo9zZ7Tmvpk+hBNal7JhF45aRSpPe7ksXFJwipUA7+trHsE/ZALbSroklLNkQ+wt9Sy6lFHFpIoQonINg1yHDBc13O9nFIOyTeYB/xEdlFjuhd6BzhHorhiqdwsYhrS3X7E1gFr5OlnfCTfWI7KAuytE8o7b03Z6lv7CwylxJC04ySGianY6EbtWoDghqaJrzPz9nB+YKVOFxaapSEigIpkI+WVc15q3pufUpGwvMJbSATiqA2DUUoB+jPDwiAVmkHRNKSL0ghpb5EzMBpeNaSQCUjc0bFDujrrBp5OlnfCTfWI7KPumf2zZHPB6SIOb5WkuXs+aeaIDjTK1pJFaEJqMjrgAXydLO+Em+sR2UTydLO+Em+sR2UGdwracm7Nlph2myON1UQKAkEprTg1QL2tJXiMw6WHpIMlxWxBQzCMRwA/oznhpXOAqeTpZ3wk31iOyieTpZ3wk31iOyj73hef4eR+wdlGVee1bxSEquZefky2gpBwJBO6UEjItjhI4YDU8nSzvhJvrEdlAXor0TSlpSrrr630qRMKaGxrSBQJQoVq2c6qPDxQ97Bm1OyjDi81LabWogUzUkKOXymF73PW98zzxf5bcAFDRNKeH/AAfjf2HvfZa4046/LsdKfVBp5OlnfCTfWI7KCEXNd8Pm0MSNh722KlTixVpqpSlM61irphvXMyEmy5KqSla5hLZKkhQoUKOo/GBnAZHk6Wd8JN9Yjsonk6Wd8JN9Yjso+94Xn5RI/YOyg9uw1NJlUCdW2uY3WNTQon2Rw0yGpNActdYBG3a0TSkxa8/JrW+GpYJwFK0hRrSuIlsg6+ACDTydLO+Em+sR2UEN27muy9rz84tSC3MhGxgE4sgMVRSgzHGYy9K16Z2WmJBiRW2hc0tbf6RIIrVsJzINBuzqgKXk6Wd8JN9Yjsonk6Wd8JN9Yjso+94Xn+HkfsHZRO8Lz/DyP2DsoD55OlnfCTfWI7KAu1dE8o3b0rZ6Vv7C8wpxRK046gOnI7HQD9GngPDDG0SXqm5wTaZxaFLl3ti3CQkZVCtQFcxGbeH3YWfzRfovwE8nSzvhJvrEdlE8nSzvhJvrEdlBze1mcVLESC2kP4gQXRVNP1h7E56uDggFck7zgEl+RyFdQ7KA++TpZ3wk31iOygLszRPKOW/M2epb+wsy4dSQtOOpDZzOx0I3auAcENHRFeh+fs7Z5hQU5sq01SkJyAFMh8pjlZtzHm7fmbQKkbC9LpbSATixDYwailKfozw8IgMDydLO+Em+sR2UZd6dA8hLSMy+hyaK2mVuJCloIqlJUK0aBpUccGGky9j8kZIMFI2eaS2slIO5NKgV1Vrr+KNfSDvTPc1d9AwCsuFoTkp2zmJl1cyFuJJUELSE5LUnIFsnUOOFJeuy0y09MsNlRQ08ttJUamiVECpAAr9Uem9D28kp8xX5io84aQ99p7nLvpmAcPc2e05r6ZPoRetv3YyXM1fg/FHubPac19Mn0I770TzbN7pNbq0NoEmaqWoJSK7MBUqIAqcoC/3QDKlWSAlJUe+EZAV/VXxRQd07MFko7znqlBT7BPFT38MDx1kOWyn3hv1onjpIctlPvCPXgBTQMypNjpCgUnZXMiKcI447LzaZZeSnHJVUvMuLbwkltKSN0kLGtQOpQGrXBP46yHLZT7w360AF0Z1t69loLaWhxBlUUUhQUk0DANCkkHMEfVADt7b/ACLUm7NS1LTLewzaFKLqABQrQP1SeLhhsaRt6J3mznomNe0bYYlwC+800FZJLjiUVprpiIrAnf69sm5Zc4hE3LLUqXcCUpeQSSUmgACqk/FAA9xdMjMpZ0vLqlZtam0kFSEJKTuiciVDjje2/pfkU91afXi9ouvTJtWRKIcmpZC0tkFK3kJI3R1gqqIOLPtZh8EsPNOgay2sLpXVXCTSACLv6aZebm2pZMvNNrdJCS4lIGQKvf14OAR3act45j5zX5qYzL6+6ayfmOfgqNPTlvHMfOa/NTAE91PaErzdr8tMJHRdpOas2WeZcl5l0qmVuYmkggApSmmahnua/WId11PaErzdr8tMAfc973zPPHPy24Cbf0vyKe6tPrwIaS9I6LUYYZZlZpCkTCXCXEClAlSabkk13Qh3z145VheB6ZYaXSuFx1KTQ6jRSgYr+Okhy2U+8I9eA0LSngww46oEhtClkDWQkFRArlXKFq33QcsoVTJzpHGEJI/YuCe9F8JJUjMpTOSqlKYdAAfQSSUEAABWZMUNB28ct8rv5q4DJ2/pfkU91afXgat2/CbUtWyS1LzDYYmRiLqKezW3SmEnVhNaw4pq9Mm0socmpZC05KSt5CSPlBVUR1eOkhy2U+8N+vAWLxW6iSlXZlwKKGk4iE0qcwABUgayOGOyxLVTNSzUwgFKXUJcSFawFCorQ0rARpTvTKO2RNIbmpZa1IACUPIUTu0nIBVTBHo73pkebN+gIAP0Kf41q89V+KozdI9td5Xkk5pTTrjbcqQQ2mp3ReQNdBrUDr1RpaFP8a1eeq/FUMK0LwSzCgl+YYaURUJcdSgkVpWilA0qCK/FAL4afpfkU91afXhkvOYmiRqKCc/jEZvjpIctlPvCPXjrmb6SJQoCdlPYn/72+L50Am9FmlRqz5DYFy0y6dkUvE0kFOYGWahnlBht/S/Ip7q0+vHd3Pu8/wDnufgmDidvNKMrKHZqXbWKVSt5CVCoqKgqBFRnAJi+ekFFqPyCGpaZbLU0hai4gAUKgP1SYbekHeme5q76Bju8dJDlsp94b9eMO/N7ZJdmTiETcqpSpZ0JSl5BJJQQAAFVJPEIDnoe3klPmK/MVHnDSHvtPc5d9Mx6P0PbySnzFfmKjzhpD32nucu+mYBw9zZ7Tmvpk+hB7ePR1IT7odmmNkcCAgHZFp3IJUBRCwNajwcMAXc2e05r6ZPoQQWpeF9F55WVS4oMOSpUpvKhUNlNdVa7lP2QAZpk0byEjZwelmNjc2ZCcWyLVkQokUWsjgHBBuxoUsgpSTK6wP8A7neL6WNTSNcw2pJd7hwNHZErCinEMqilARwGCRbRwFKTQ4aA8WVAYAK2krI5J++d7WNa7ejyRkHVOyrOxrUnATsi1VBIVSi1kawPsgT8QLa89Hq/5xPEC2vPR6v+cBX05yqXXbLbWKoXNYFCtKhRQCKjMZHgjf2krI5J++d7WMBzRPaLz8u5NWkH0y7qXUpU2eBQJpnwgUg8vzOrZs2bdbUULQwtSVDWCEkgwGDtJWRyT9872sbt2Lkydn7J3o1sWy4ce7WquGuH2ajSmI6uOFvda79szsm1MptdSA6nEElFSMyNf1Rq+IFteej1f84CX1901k/Mc/BUaenLeOY+c1+amM6yNF88LRl5ybnxM7ATQFBBoQRQGtNZrGjpy3jmPnNfmpgCe6ntCV5u1+WmAPuet75nni/y24Pbqe0JXm7X5aYx9G1yVWZLOsrcS6XH1O1SkppiSlNKEn3v7YAIt+7jE9esszKNkb70CsOJScxqzSQf2wVbSVkck/fO9rAdeuy5mYvQW5SY72d71B2SlchrFPj/APUb8tcO2QtJVbJIBBP6KuXyE0MBp7SVkck/fO9rBTYdhsybCWJdGBpFcKcRVTESo5qJOsnhizPNLU0tLasDhQoIXSuFRFEmnDQ0NPihbG4Fteej1cBiWXdCVtC8VqIm2tkSjCpIxqTQkAH2ChX64MdpKyOSfvne1gZlNENptPuPt2qEvPU2RYbNVU1VzjKvRK2xJTUlLqtVazOOFsKCKYKFCakcPs/2QB3tJWRyT9872sGNnWe2wyhloYW20hCE1JoAKAVJJOXGYXHiBbXno9X/ADieIFteej1f84DjoU/xrV56r8VQX3k0fSM+4lyaY2RaU4ArGtOVSqm4WK5knPjgCsvRDacsXCxaobLqsbhS2d0rjNTrzMfLHftGTvBKSU1PrmUOtLcIphHsHAARryKAYDP0w6NpCRs3ZpZjY3NlQnFsjisjWuS1kcHFBcjQxZOwBXeu62Otdmd14a/CRX7oHec/Tt/6oPm/aw+i/wBMAAdz5vP/AJ7n4JjDeutLT97J1qab2RtMshYGJSd0EspBqhQOpR+2NzufN5/89z8EwQWdchTdtTFol0FLzKWg3hzFA2CSqtD/AIfF+t8UBR2krI5J++d7WMi+OiGy2LPmnmpbC42w4tB2V00KUEg0LhBz4xGjpXvA/LKs8MOKb2WbSheGm6TllmNWcEGkHeme5q76BgMzQ9vJKfMV+YqPOGkPfae5y76Zj0foe3klPmK/MVHnDSHvtPc5d9MwDh7mz2nNfTJ9CK+kS1nZa88q8xLqmXEymTSCQVVLyTqSo5Ak6uCLHc2e05r6ZPoR9vpbLMreuUemFhtpMmcSiCQK7MkagTrIEBd21bT8wzPSX2ETbVtPzDM9JfYQQ7b1k8sb6K/Uibb1k8sb6K/UgB7bVtPzDM9JfYRUa02zqn1S6bHeLyBiW0HFYkg0oSnYKgbpPSEM6xLdYnGtll3A42SU4gCMxr1gGF5d0f8Ay+0eao9FiAm2rafmGZ6S+wjPvFf605uUfl/Ak0jZm1N4qrOHEKVpsIr8lYZl4L1ysiEGadS0FkhNQTWmZ9iDxiMTbesnljfRX6kBZ0YyLjNkyrbqFNrSghSVihG6JzBzECszpimjNzLEtZbkz3s6ptSm3CdSikEgMnDiwk0rwGCHbfsrljfRX6kDGhecQ9aFtOtkKQ5MJWhQ4QpbxBzzzEB3batp+YZnpL7CMG/F7LTtGRclfAs01jKTj3SqYVBerYhWtKa4al4L6ycipKJp9LSljEkEKNRWldyk8MZW29ZPLG+iv1IAUsrSPabLDTXgOZVsbaUVqsVwpCa02HKtItbatp+YZnpL7CGdLTCXEJWggpWkKSeMEVB+sGBNWlyygaGcby/7V+pACF0Fzs1eHv2YkH5RBli3uwoiopTdFCczxUhgX0vC/JsJclpRycWpwJLbZIKRhJxZIVlUAav1ozdt+yeWN9FfqRNt+yuWN9FfqQA9tq2n5hmekvsIm2rafmGZ6S+wgh23rJ5Y30V+pBJY9sMzbKXmFhxtVcKgCAaEpOsA6wRACdwdJDloTL8u9KGVWwkKUFLKjmaUILaaccY+lffawucq9NmJcX3SWv8AIj/1E0r77WFzlXpswBze+8PeMi9M4Nk2JIODFhrVQTroaa+KAGV0v2i4hK27DmFoWApKkrUQoHMEHYMwYJtLu8k59GPTTF/R2P8A8TI82b9AQHG5V45mcbcVMyS5MpUAlK1ElQpUnNCSKatUCF4fdhZ/NF+i/BNM6VrLbWpC5tAUhRSoYV5EGhHsOOAdV5JedvZIOSzodQmWWgqAIoQh5VN0BwEfbAbXdA7zn6dv/VB+yKywA+CHowAd0DvOfp2/9UakppcsoNoBnG6hIB3K+L5kAv8AR/eK07LlO9xY009u1LxbpHsqZU2JXFxxst6bZ1T6pdNjvF9CcSmg4rGkZZlOwVA3Sc/+4QzbDt9ica2WWcDreIpxAEZjWMwDwiF7YQ/+YT3M0/gxACl974Tc4/Z6ZmznZNKJtBSpwk4iVAUFW0/LDjvvLKcsycQ2krWuXcSlKRUklBAAA1kmArTZ7Oy+ep/EQypybQ02txxQShCSpSjqAAqSfkEAM6LZBxmyJVt1Cm3EpViQsUI/SKOYOYyIP1x5p0h77T3OXfTMekDpfsrljfRX6keaL6zyHrRm3W1BTbj7ikqHCCokHPPVAOjubPac19Mn0I7b12c0/e2TbebQ62qTNULSFJNNmIqDlkc46u5s9pzX0yfQi9bfuxkuZq/B+AM9r6zeQSnUo9WK8/cCzg04RIygIQog7Cji+bA/p6nnGrKCmlrbVs6BVCik0wqyqCDSDuaP/TK+iPowAJoB3mT9M5+Iipd33X2jzVHosRb0A7zJ+mc/ERzvJofE1POziJ2Yl1uhIIaFMkoSilQoEg4QYA2tWwZeaCRMMNPBNSkOICqV10qMoztr6zeQSnUo9WFBfm5L8g7JITaU4sTT4aJK1DCCUioovM7r9kFo0Juedp/pH14AxOj6zuQynUo9WAnQ5LJbtK20ISEIRMpSlKRQJAW8AABqAGUMewrJ72lm2Nkcd2NNMbhqpWdak/XC90S7627zsfmPQDBtW7krMlJmJdl4pySXG0qIrroSMoXemK58kxY77jMpLtOJLdFoaSkiriQcwK5g0+uCi+txF2gttSZ2ZlghJGFkkBVTWpooZ8ECs1oILqShy05xaTrSs4gaZjIrpAMK6ntCV5u1+WIqHR/Z3IZTqUerAWjQgtIAFqzwAFAAogADIADHqgU0bXJftOWdeXaU42W31NUStRqEpSqua9e6/ZAN/a+s3kEp1KPVibX1m8glOpR6sBu0m552nukfXjk3oWcBB8LTxoa+yPrwG7ee4lnokZlSZKVSpLDhSQykEEIJBBpkQYraDt45b5XfzVQTXt3vm+bu/lqgY0Hbxy3yu/mqgMq4vuktf5Ef+oY07Y7Ly21utNuLaOJtS0glByNUkiqTUDVxCAO29Dezzj00iemGFPGqg1lwAUqFAkZcMVdpNzztPdI+vAEOl3eSc+jHppi/o73pkebN+gIWF+9Fa5Wzn3zaM28G0g7G4olKt0BQ7o8dfqhn6O96ZHmzfoCAX2im7crNP2oZiXZeKZxQSXGwqgKlVAqMoZchc6SYcDjMpLtuJrhWhpKVCowmhAqKgkfXAK9oO/TOuN2hNM7K4pxSW9yKqJPAoVpWkTaTc87T3SPrwHf3QO85+nb/ANUEDdwbO73B7xla7HWuwo14fmwJTegYupwu2nNuJrXCvdCvHQrpDPcawslOvCin2CkAvO583n/z3PwTDCRZbQeU8Gmw8pISpwJGIgagVUqRkMviHFC97nzef/Pc/BMaN6dGTk5NLfFozbIUEgNtqOFNEhOQxDWRU/GTAZWmz2dl89T+IhmPsJWhSFpCkqBSpKhUEHIgg5EEcBhVTOgXZMOyWlNrwmqce6wnjFVZH4xFW8eih2Wk5iYFqzyiy0twJKzQ4UlVPZ8NIBhnR9Z3IZTqUerHlm/Ushu05xDaUoQmYcSlKRQABRAAAyAEel9E8ypyxpVa1KWooVVSiVE/pFayczHmzSHvtPc5d9MwDh7mz2nNfTJ9CL1t+7GS5mr8H4o9zZ7Tmvpk+hF62/djJczV+D8B290LvQOcI9FcMN1sqlykay3QfWmkLzuhd6BzhHorjk1p+swJAq/kAP8AC/qgB66EleGzZYS7MjLKQFFVXHEk1Vr9jMJH7IO7l2pa7jy02jKMMtYKpW0sElVQKEB1eVCTXLV8cZHlAWZxv9V/VE8oCzON/qv6oCtpn9s2RzwekiGNbDrqZd1UuhLjwQS2hRoFKpuQTUUFfjEIrSNpSkp16z1sl2kvMhxzEim5qk5Z5nI5QceUBZnG/wBV/VAVjb95vN8l0x/uoH7u2XeGSmJt9uRllKm3NkcC3EEA1Urc0mAQKrOsnUIKfKAszjf6r+qJ5QFmcb/Vf1QFXxgvP5vkumP91E8P3n83yXTH+6i15QFmcb/Vf1RPKAszjf6r+qAYMgtwstl1IS4UJK0jUFUGIDM5A1Gswte563vmeeL/AC24seUBZnG/1X9UVu53XWzpgjUZxZ/dtwG3e61babmSmQlJZ5jCKLcUArF+sM30ZD5IxPGC8/m+S6Y/3UEN6dK8lZ8wWJgu4wkK3KKih1Z1jI8oCzON/qv6oDNtG0ryvMuNKs+TCXEKQSHBWigUmlZkitDFG6jN4rPlESzMhKqQgqILjiSrdKKzXDMAazxQQeUBZnG/1X9UGt27xNT0siYYxbGvEBiFDuVFJy+UGAVkhpHt56Zelm5KSU8xTZE1Iw11ZmZwn6iYIbFtq8K5hpMxJSbbJWNkWlYJCa7oikwrOmrIwKSt+Jazbw2muZK6OFKU4E4swATXPKCjygLM43+q/qgNjS7vJOfRj00wEXUtu8KZGWTLyMotkMoDalLAKk4RhJ/6kZkfEPkjjf8A0ySE5ZsxLsl7ZHEgJxN0HsgczXLIQyNHe9MjzZv0BAB3jBefzfJdMf7qJYGkC1PC8vIT8tLM7Mha/wBHUqoELIIIeUkbpBFDB3YF6mJxT6WVEmXdLTlRTdDi4xkc/ihZaRLwtSN55KYfxbG3KHFhFTutmQMvlIgDfShe92zZDvhlLal7IlFHASKKrX2KkmuXHAv4wXlWje+Sooe/GojnUDOlfStJWhZ+wS5d2TZEq3SMIoK1zr8cPOTXRhBOoNg/+MAmbnWfeGzZbvdmRllIxldXHEk1VSvsZhIplxRueMF5/N8l0x/uoteUBZnG/wBV/VG3dHShJ2k+pmXLpWlBcONGEUBCddddVCADZ7SJbco9LpnJSTaQ+8loFJKjmQDTDMKoaHhEMm91nrmLPmmWxVbjDiECtKlSCAKnIVMAGnmaS0LOcVXCibC1UzNE0J/YIueUBZnG/wBV/VAEmjexnZSy5dh9OB1tKgpNQqlVqUM0kg5EajHmPSHvtPc5d9Mw+PKAszjf6r+qPPt7rTRMT8y+3XA68taaihopRIqOCAdfc2e05r6ZPoRdt5YF8ZIkgDvNWv5H4pdzZ7Tmvpk+hBhfDRXJ2k+l+YL2NLYbGBYSKAlQyKTnVRgCl1bahRRQocRofxjp73l/es/YmEZpX0USdnSAfly9j2VKN2sKFCFE5YRnkIMWu59s0pBrM5gH/EHqQDC73l/es/YmOSJNg6kNH5Ep/hC98nqzeOZ6wepG9c7RbKWa+p6XLuNSC2cawoUKgrgSM6pEAL6ZJVCZmyaIQkGcFaJAqMSNeWqGX3tL+9Z+xMZF87hS9ppbTMFyjZJTsagn2QANapPFAr5PVm8cz1g9SAYng5r4Nvoj+EK/RWw14UtsLS3QTQCQoDL9I9qr9UMqwbERKSzcu0VFDacKcRqaVrmaDjgMtXQZZ8w+6+szGN1xTiqOACqiVGgwZCpgDXveX96z9iYne8v71n7Ewv8AyerN45nrB6kTyerN45nrB6kAxPBzXwbfRH8IW/c9b3zHPF/ltwypGSSy020iuFtCUJrrokBI/YIWvc9b3zPPF/ltwHFbKVXwIUAod56iK/jDJXIMjW20PlSP4QuE+7E8yid0J7QleeI9BcAaXss9oSE0Q2gHvd39UfBn4oHdCD6RYcsCpINXdZ//AGqg4n5JLzLjS64XEKQqmRooFJp8dDC58nqzeOZ6wepAMJbTCjUhok6yQkxx73l/es/YmEVdnRVJzFsT8osvbFLBOx0WArOlanDnr4oNfJ6s3jmesHqQDA73l/es/YmLCH0AABSABqAIhMX90LyMnZ0xMNF/ZG0gpxOAj2QTmMA44Gxc+zWmJIutTS1vy7bzhQ8EhOPXhTsZrmDlUcGcRe9aRtnR2/bdXur+n0o2fP0eaF3kh61aqArOK1n41QzVstOGpDaz8YBhc+T3ZvHM9YPUjUuzodkpGaRMsl/ZEYqYnARuklBqAkVyJ/ZFudk6fJNCbIJShCTszeYSBx8Qhht+1h9F/pgB7oHec/Tt/wCqGFKIqwgHhbA/8YBaaBGmjZO7DZOzr9kBXUnjhltKaT7HY0/JQfhC68nqzeOZ6wepATZmiuTcvBMyCi9sDUuHE0WMVSGjmcOY3auDigDHTW4lS7MAKT/1qaiteEQyvBrXwbfRH8IAZLQLZzTqHEmYxIUFirgpVJxD9TjEFGkA0sme5q7+WYDVFnskVDbZ+RI/hHkbSCgC1Z0AAATLlAPnmPSGh7eSU+Yr8xUecNIe+09zl30zAGWiKQtZxh42bMS7SA4MYeFSVYciP0S8qfGIa11LNtxEylU9MyjkvQ4ktp3RNNzQhpNM6cOqBjubPac19Mn0IKL6aVG7Om0Sxlnn1rbDg2KhyJUmlNeWEmAyu6F3oHOEeiuGOkHYhhoFYMieOmX7YRGkzSAu05IS7chONqDqV4loJGQIpkPjgqa04USB4NnsgB7D+UBy8C3n5bI9H/jRPAt5+WyPR/40TbzHm2e6H8om3mPNs90P5QE8C3n5bI9H/jRPAt5+WyPR/wCNE28x5tnuh/KJt5jzbPdD+UBPAt5+WyPR/wCNE8C3n5bI9H/jRNvMebZ7ofygpuRfnwjsv/TPy+xYP8YUxYsWr5MOfyiAXFp2veFiel5Jc3Kl2ZBKCltOEUrXESwCNXADG94FvPy2R6P/ABo5X1901k/Mc/BUHV6bf7ylVzGxOPYCkYGxVRxKCcvkrX6oAD8C3n5bI9H/AI0buii5j9myjrMwppS1vqdq0SRQoQn9ZKc6pPBxRhbeY82z3Q/lE28x5tnuh/KAifdieZRO6D9oyvPEeguBEX+X4c8I94TmDYNiwYDirx6qUiaS7/LtOXZabkJxstvpdJWgkEBKk0yGvdfsgHzOJWWlhopDhSrAVCoCqbkkcIrSsLQ2Leflsh0f+PE28x5tnuh/KD27NvCclUTAbcax13DoooYVFOY+OlR8REAstErUwm27STNrQuYCEbIpAokmo1blPBTgEE2kC9MxK2hZTLKwluZfKHQUg4gFNilSKjJStVNcZNxfdJa/yI/9RNK++1hc5V6bMAQ6Xd5Jz6MemmO64dmtOWXZ6lttrUiXbKVKSCU7kaiRlHTpd3knPox6aYCbp6YhLyMsz4PnF7GyhGNCapVRIFRlqMZMaqtprOxONyfse8hdcLU5JJbK1FAUnMJruQf+nOYFOEx0eBbz8tkej/xom3mPNs90P5RNvMebZ7ofyjUsu8ej+8E8zsMzNyK28QVQVTmNWaZcHhjSbsG8yQAJ2RoBQbni/wD5o4TOn1DacTlnziE6qqAA+0x2jToPNs90P5QBxdFidRLYbQcacfxHdNCiSng/VTnr4OKAawvdjPczT+DEfdvMebZ7ofygLszSTgt+Zne85lWyy4b2EJ3aaBvdEcW4/wDIQDkvpKWg40gWc8w04FbsvCoKaahuFZ1+L64Xd6bJvEmRmTMTcmpkMrLqUpzKMJxAfoBmRXhHyxvWZpm2Z5tvwdPJxqCcWCoFTSp+IazBRpB3pnuau+gYDM0PbySnzFfmKjzhpD32nucu+mY9H6Ht5JT5ivzFR5w0h77T3OXfTMA4e5s9pzX0yfQi9bfuxkuZq/B6KHc2+05r6ZPoQ0Hbuy6ptM2psGYQjY0uVNQnPKlcP6ys6VzgO+0rVZl0Y33W2kVpicWEip1CqiBXI/ZGX4/Wdy+T+8I9aBDuhT/+IHOEeiuNZnQ5ZJSkmTTmB/8AY5xfSQGz4/Wdy+T+8I9aJ4/Wdy+T+8I9aMnaasnkaesc7SACxdH8iu8k7KKYBl2pdK0N417kkNEmuPEfZq1nhgGr4/Wdy+T+8I9aJ4/Wdy+T+8I9aMnaasnkaesc7SJtNWTyNPWOdpAa3j9Z3L5P7wj1o++P1ncvk+vR60ZG01ZPI09Y52kTaasnkaesc7SAEL3XolF3hsx5EzLqabSvG4l1JSmoVTEoGg+uGN4/Wdy+T69HrRkbTVk8jT1jnaRNpqyeRp6xztIDW8frO5fJ/eEetGnZlrsTKCuXebeSDhKmlhYBoDSqSRWhBp8YgW2mrJ5GnrHO0jC7nlNLOmANQnFj923AHto3qk5dexvzUu0ulcLjqUmh1GilA0ir4/Wdy+T+8I9aOq3tHUhOPbNMy4ccoE4itYyGrJKwIztpqyeRp6xztIDW8frO5fJ/eEetH3x+s7l8n16PWjI2mrJ5GnrHO0ibTVk8jT1jnaQA5o5nUO3htVxpaXEKSgpUghSTqGRGRjlpgmUt2nYi1qShCZhalKUaBIC2SSScgBxwcXduNJSClKlWQ0pYCVEKUagGo9kowCaZpFD9o2M04nE24+tC01IqCpkEVBB1cUBoaUL4yT1kTTbU3LOLUgBKEPIUo7tJyAVUwT6O96ZHmzfoCMzaasnkaesc7SC2z5FDDSGmk4W20hCE1JoAKAVJJ+2Ay3b8WelRSqdlEqSSCC+gEEZEEYsiI7ZC90k+4G2ZuWccVWiEPJUo0FTQBVTQAn6oU+je5EnPzFpqmmQ6UTagklShQFSifYqEMmxNG1nyjyXpeWSh1NQlWJaiKjCaYlkZgkfXADXdA7zn6dv/AFQTSV/LPDaAZ6UrhFavo4vnQM90DvOfp2/9UaMpodspTaCZRNSkE/pHOEfSQBjIWi0+jZGXG3UHIKbWFDLXmkkQtbC92M9zNP4MQwrCsBiTZ2GWbS03Uqwgk5nWakkk/XwQvbB92M9zNP4MQDFtS22JYBUw80yFGgLqwgE66DERWBO/F9ZByzJxCJ2VWtUu6lKUvIJUSggAAKqSeKMXTrLpc8GoWKpXNhKhxg0BGWeqN/aasnkaesc7SA5aHt5JT5ivzFR5w0h77T3OXfTMetbJslqVYSywkIaQCEpBJpUknMknWTwx5K0h77T3OXfTMAZaIbpzs3LvKlbQck0pcAUlKScRw1rkscGUH21la3nx7oK7SKHc2e05r6ZPoRv330lTEnaDclLSffS3GQ6AFkHWsEUCTqCKwGHauhm0JpvY5i11uoriwrbJFRqNNk15mGrMKKGVEa0oND8ghbbZFseZHOmfUjrmNIVsLQpPgRwYgR7M8Ip7yA2tC1sPTNlJcfcW6surGJZqaAigjIu77r7R5qj0WI2NC9jPStlpafbU04HVnCsUNCRQwLWuLQkrwTk5LyDsyh1pDYIqB7BokggGtCgiAPr7XbmptLYlZ1cmUElRSCcdQKDJQ1UP2wJ7WVrefHugrtIm2RbHmRzpn1Im2RbHmRzpn1ICbWVrefHugrtIm1la3nx7oK7SJtkWx5kc6Z9SCm5F5Jyb2XvuRVJ4MGDEonHXFi1gexonpQCwtmyLVl7SlJE2u+ozIUQ5mMOGv6uPPVxiCcaMrW8+PdBXax9vr7prJ+Y5+CoPLy2i8xKrdl2DMupphaCsJVVQBzodQJNKZ0gLskwUNIQpZWpKUpKzrUQACo/GTn9cLTuet75nni/y24m2RbHmRzpn1I+dzua2dMEih78Xl/ltwFO9qp6avAZKWnnZVHe4c3NSKjXuQRr46xd2srW8+PdBXaRE+7E8ygk0lX4VZcs28hoPFx4NYSrDrSpVagH3tPrgBvaytbz490FdpE2srW8+PdBXaRNsi2PMjnTPqRNsi2PMjnTPqQE2srW8+PdBXaQL3guzNydrWR31PLnMcyMGMEYMK28VKqPsqjowfXA0iPz81MS78r3sthIKgVkmpNKEFIplnHRpIsF9+0rIdaaUtDEwVOqT+oCpo1PxUSr7IDa0nWg4xZM060tTbiUApUk0I3aRkfkgGu/ci1pqUZmBbT6A82lzDhUaYhWldkFafJBjpd3knPox6aYv6O96ZHmzfoCAz9HFwl2YmY2SY74U+4HCrBhNaGtaqNSSaxL6XRnpt5K5W0VyjaUBJbSkmqsRJVUKHAQKf9vxxjT+kK1kOuJRYzi0JWpKV4zugDQH2HCM46Nsi2PMjnTPqQFO1dDVoTLexzFrrdRUHCtskVGo02SGsUFDNK5pRSvyCFrtkWx5kc6Z9SOLukW2FJI8COZgj2Z9SAHbg2JatpynfAtd9oY1IwkFXsaZ1xjj4oNbkaNH5KfcnJicM0txktEqQQrWgglRWa0CKUjloTsV6VszY5hpbS9mWrCsUNCE0MU7x6Uptm03pGVkO+lNJSuqVkGikpUSQEmgBWBr4oDq02+zsvnqfxEMa05ZbjDiG3C0taFJS4BUoJFAqnDQ50+KElfK07WtAyxVZLrfe7weFCVYqUy9iKatcEu2RbHmRzpn1ID6rRla3nx7oK7WEFeuUW1PTLbrhdcQ8tK3DrWQogq1nWc9cPzbItjzI50z6kIS9c0t2emXHWy04t5altnPASokp+o5QDs7mz2nNfTJ9CL1ue7GS5mr8H4o9zb7Tmvpk+hF63PdjJczV+D8AwLwXjl5FrZplwNt4gnFhUrM1IFEpJ4DwQN7c9kcrHVO9nBbaFmNPowPNNuorXC4gLFRqNFAiuv7YzfEez+Qyf3dv1IDE26LI5WOqd7OJt0WRysdU72cbfiPZ/IZP7u36kLewbtyqr1T7KpaXLKJZCktlpJQk4WcwnDhBzOYHCeOALdueyOVjqnezibc9kcrHVO9nG34j2fyGT+7t+pE8R7P5DJ/d2/UgMTbnsjlY6p3s4m3RZHKx1TvZxt+I9n8hk/u7fqRPEez+Qyf3dv1IBUXo0hyDtu2dMtvhTLKVhxeBYw1CqZFGI6xqBg826LI5WOqd7ONvxHs/kMn93b9SJ4j2fyGT+7t+pAYm3PZHKx1TvZxh9zwqtnTBGoziz+7bg3Nx7P5DJ/d2/UgJ7nkUs6Y54v8tuAifdieZRO6D9oyvPEeguIn3YnmUTug/aMrzxHoLgGZNTKWm1uLNEISVKNK0CRUnLPUIrWJbbM4wl+XXsjS64VUIrQlJyUAdYI1RXvbvfN83d/LVAzoO3jlvld/NVACdk3tlZC8VqLmnQ0leFKThUqpABPsEn9sGW3RZHKx1TvZwMXXsZiYvHawfZaeCcBAdbSsA5ZjEDSGF4j2fyGT+7t+pAAGkfSjZs1ZcywxMhbi0AJTsbgqcYOtSANQOswc6O96ZHmzfoCBvSldOTasiacalJZtaUApUhlCVDdpGRCaiCTR3vTI82b9AQGfNaXrKbWpC5oBSFFKhsThoQaEZN01iOrbosjlY6p3s4337nSK1Fa5OVUpRJUpTCCSTmSSU1JhZ27duVTeqRZTLS4ZXKrUpsNJCFHC9mU4cJOQzI/VHFAFu3PZHKx1TvZxNueyOVjqnezjb8R7P5DJ/d2/UieI9n8hk/u7fqQGJt0WRysdU72cCtx7bZm71Tj8uvZGlygwqoRXDsKTkoA6wRqhi+I9n8hk/u7fqQA3UkG2b2zrbTaG0CTTRDaQlIrsBNAkACpNfrgGFeO9srIISuadDSVnCk4VKqQK/qJPBGBtz2RysdU72cYmnFoKNmJUAUmcSCCKgg0BBB1gwbeI9n8hk/u7fqQF+yLXammEPsKxtLBKVUIrQlJyUAdYOsR5K0h77T3OXfTMevJaVQ2gIbQlCEiiUoSEgfEABQR5D0h77T3OXfTMAZaIdHabRYeWZmYYwOBNGVUBqmtT8cHSu5+ZKwsz05jAoFYhUDirStMz9sZnc9Wi0zJTKnXENpL6QCtQSK4K0qTryP2QY3qte1i6hVltSj8spsHGtQzViUDQh1IIoE8GusZsfDNjcYu0QjzhPdMfwibRCPOE90x/CPvhe8/JJDpf34nhe8/JJDpf341o3ujdkSEsGA668Aoqxumqs+D5BANd33X2jzVHosRy8L3n5JIdL+/GDJ2HeFq0Xp9MrKbM+2G1ArGAABAFBstQdwnhPDAMm+1yBaKW0mYfY2Mk1ZNMVQBn8lP2wJ7RCPOE90x/CPvhe8/JJDpf34nhe8/JJDpf34D5tEI84T3TH8Im0QjzhPdMfwj74XvPySQ6X9+J4XvPySQ6X9+A+bRCPOE90x/CBzSFow8H2e7NNz04tSCgBK15HEsIOrPUYNbu2lb6ppsTctJolyTsim1boChpT9MeGnAY56ct45j5zX5qYAouuomRlSSSSw0STw7gQBdz1vfM88X+W3B5dT2hK83a/LTA1ofurMSEm83MpCFrmVuJAUFbkoQkGqSeFJygMhPuxPMoL773KbtNltpxxbYbdDoKKVJAKaZg5bqA29t3bURbRn5BllwbAGv0qwB/3ZY0nijs8L3n5JIdL+/AHd7d75vm7v5aoGdB28ct8rv5qowrQmbyvMuNKlJEJcQpCqKFaKBSafp9dDFG60jeKQlUSzMrJltGIgrWCrdKKzUh4DWTwQBDbuhdqZm3prvuZaW8aqDZAGoCmqvBwx9sXQ4mWmGnkz86otrSvCpYoqhrhPGDqPxGKfhe8/JJDpf34nhe8/JJDpf34Ag0u7yTn0Y9NMBN09DSJiRlnjPTiNlZQvChYCU4kg0HxCOy8TF452WclnZWTCHRRRQsA5EKyJeI4OKGVc6zly9nyrLoo42yhCgDWhCQDmMjAVrmXOFnNLQJiYfxqxVeViw0FKJyygOvD7sLP5ov0X4tWjat4w84GZSSLQWrYypWZTXck/phmRTgEDM5Yd4XLRZtBUrKbMy2W0gLGAghYNRsta/pFcI4IBrXsuymfliwp11oYgoLaVhVUfVqz1QBvaC0JST4QnsgT7MR2C17z8jkOl/fhlrSpTZBFFFOr4yP4wC+0CTKl2TiWpSjs681Ek6k8JjuvNodanJ1yb76mGVuBIIaIAolITrpXPCDAndCx7w2bL97sSsopGMrq4sE1NK5h0CmXFG54XvPySQ6X9+A5S+gllLrbip2bc2JaVpCyCKpIPCPigxv64U2VOlJIIlnSCDQjcHhgM8L3n5JIdL+/FO2F3kmZd1hcpJBDqFNqKVgGihhNKvkVoeKAzbj6KRPWexMrnpxCnUklKV5CiinKufBChvXZ3e89MshSlhp5aMS81KwqIqfjMeqNHNiuylly7D6QlxtKgoAg0qtShmMjkRHmLSHvtPc5d9MwGvc+8so1IuS0yp9BVMJeSWmwvINlFDVaaa/2QzLB042bLSzbA77VsYpiLSRXOurZfjiRIjhWLcvtEdOsW557r/lD2b72a6tPaRPKHs33s11ae0iRItaeUPZvvZrq09pE8oezfezXVp7SJEgJ5Q9m+9murT2kTyh7N97NdWntIkSAnlD2b72a6tPaRPKHs33s11ae0iRICeUPZvvZrq09pAxpK0xyU/Zrssyl8OLKCMaABuVhRqQs8APBEiQG1Yenuz2ZVhpSZnE20hCqNppVKQk0/SaqiLvlD2b72a6tPaRIkBPKHs33s11ae0ieUPZvvZrq09pEiQE8oezfezXVp7SJ5Q9m+9murT2kSJATyh7N97NdWntInlD2b72a6tPaRIkBPKHs33s11ae0ieUPZvvZrq09pEiQE8oezfezXVp7SJ5Q9m+9murT2kSJATyh7N97NdWntInlD2b72a6tPaRIkBPKHs33s11ae0ieUPZvvZrq09pEiQE8oezfezXVp7SJ5Q9m+9murT2kSJATyh7N97NdWntIQV7LURMz0y+3XA68tacQoaKUSKipziRID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92" name="Picture 8" descr="http://bobscrafts.com/bobstuff/maz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762000"/>
            <a:ext cx="4752975" cy="46767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00200" y="56388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Maze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55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shauenstein</dc:creator>
  <cp:lastModifiedBy>shauenstein</cp:lastModifiedBy>
  <cp:revision>1</cp:revision>
  <dcterms:created xsi:type="dcterms:W3CDTF">2013-10-29T14:22:51Z</dcterms:created>
  <dcterms:modified xsi:type="dcterms:W3CDTF">2013-10-29T14:31:33Z</dcterms:modified>
</cp:coreProperties>
</file>