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6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Arguing FOR and AGAINST the Veil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Thawb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425" y="951650"/>
            <a:ext cx="3317800" cy="303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Hijab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125" y="602450"/>
            <a:ext cx="4202449" cy="3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Jilbab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275" y="848412"/>
            <a:ext cx="3446675" cy="34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 or against???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Arguing FOR and Against the Veil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Your goal is to gain exposure to the practice of veiling women (either mandated or voluntary), both inside certain Muslim nations as well as in non-Muslim nations.</a:t>
            </a:r>
            <a:r>
              <a:rPr lang="en" sz="2000">
                <a:solidFill>
                  <a:schemeClr val="dk1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Complex issue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There are many misperceptions about this practice.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Modesty is required.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Identify arguments for and against veiling.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00" y="432750"/>
            <a:ext cx="2779400" cy="20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0471" y="949625"/>
            <a:ext cx="3592404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500" y="2309612"/>
            <a:ext cx="3592400" cy="213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1600" y="2514625"/>
            <a:ext cx="3717633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1092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</a:pPr>
            <a:endParaRPr sz="3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European Human Rights Court Upholds France's Burqa Ban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175" y="1200150"/>
            <a:ext cx="5387501" cy="358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Abaya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625" y="602775"/>
            <a:ext cx="2956824" cy="39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Agal - a thin black cord to keep the Ghutra in place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50" y="1392450"/>
            <a:ext cx="3431375" cy="257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Boubou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725" y="142025"/>
            <a:ext cx="2336650" cy="48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endParaRPr sz="4100" b="0"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r>
              <a:rPr lang="en"/>
              <a:t>Burqa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225" y="1200150"/>
            <a:ext cx="2335650" cy="35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Chador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400" y="1200150"/>
            <a:ext cx="4489399" cy="336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endParaRPr sz="4100" b="0"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r>
              <a:rPr lang="en"/>
              <a:t>Niqab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550" y="205975"/>
            <a:ext cx="3727850" cy="45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Taqiyah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950" y="1200150"/>
            <a:ext cx="3952199" cy="29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Keffiyeh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350" y="361150"/>
            <a:ext cx="3122950" cy="41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(16:9)</PresentationFormat>
  <Paragraphs>25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light-gradient</vt:lpstr>
      <vt:lpstr>Arguing FOR and AGAINST the Veil</vt:lpstr>
      <vt:lpstr>Abaya</vt:lpstr>
      <vt:lpstr>Agal - a thin black cord to keep the Ghutra in place</vt:lpstr>
      <vt:lpstr>Boubou</vt:lpstr>
      <vt:lpstr> Burqa</vt:lpstr>
      <vt:lpstr>Chador</vt:lpstr>
      <vt:lpstr> Niqab</vt:lpstr>
      <vt:lpstr>Taqiyah</vt:lpstr>
      <vt:lpstr>Keffiyeh</vt:lpstr>
      <vt:lpstr>Thawb</vt:lpstr>
      <vt:lpstr>Hijab</vt:lpstr>
      <vt:lpstr>Jilbab</vt:lpstr>
      <vt:lpstr>For or against???</vt:lpstr>
      <vt:lpstr>A Complex issue</vt:lpstr>
      <vt:lpstr>Slide 15</vt:lpstr>
      <vt:lpstr> European Human Rights Court Upholds France's Burqa Ban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Arguing FOR and AGAINST the Veil</dc:title>
  <dc:creator>Scott Hauenstein</dc:creator>
  <cp:lastModifiedBy>shauenstein</cp:lastModifiedBy>
  <cp:revision>1</cp:revision>
  <dcterms:modified xsi:type="dcterms:W3CDTF">2015-04-02T15:38:14Z</dcterms:modified>
</cp:coreProperties>
</file>