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40B3-6F42-4D3C-BFC4-F15FFAA49D6B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5FB1-3B80-4279-8896-6F7704B761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40B3-6F42-4D3C-BFC4-F15FFAA49D6B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5FB1-3B80-4279-8896-6F7704B761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40B3-6F42-4D3C-BFC4-F15FFAA49D6B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5FB1-3B80-4279-8896-6F7704B761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40B3-6F42-4D3C-BFC4-F15FFAA49D6B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5FB1-3B80-4279-8896-6F7704B761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40B3-6F42-4D3C-BFC4-F15FFAA49D6B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5FB1-3B80-4279-8896-6F7704B761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40B3-6F42-4D3C-BFC4-F15FFAA49D6B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5FB1-3B80-4279-8896-6F7704B761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40B3-6F42-4D3C-BFC4-F15FFAA49D6B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5FB1-3B80-4279-8896-6F7704B761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40B3-6F42-4D3C-BFC4-F15FFAA49D6B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5FB1-3B80-4279-8896-6F7704B761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40B3-6F42-4D3C-BFC4-F15FFAA49D6B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5FB1-3B80-4279-8896-6F7704B761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40B3-6F42-4D3C-BFC4-F15FFAA49D6B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5FB1-3B80-4279-8896-6F7704B761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940B3-6F42-4D3C-BFC4-F15FFAA49D6B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5FB1-3B80-4279-8896-6F7704B761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940B3-6F42-4D3C-BFC4-F15FFAA49D6B}" type="datetimeFigureOut">
              <a:rPr lang="en-US" smtClean="0"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65FB1-3B80-4279-8896-6F7704B761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Why is this an effective speech?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Lou Gehrig understood that </a:t>
            </a:r>
            <a:r>
              <a:rPr lang="en-US" dirty="0" smtClean="0">
                <a:solidFill>
                  <a:srgbClr val="FF0000"/>
                </a:solidFill>
              </a:rPr>
              <a:t>rhetoric</a:t>
            </a:r>
            <a:r>
              <a:rPr lang="en-US" dirty="0" smtClean="0"/>
              <a:t> is always situational.</a:t>
            </a:r>
          </a:p>
          <a:p>
            <a:endParaRPr lang="en-US" dirty="0"/>
          </a:p>
          <a:p>
            <a:r>
              <a:rPr lang="en-US" dirty="0" smtClean="0"/>
              <a:t>What is </a:t>
            </a:r>
            <a:r>
              <a:rPr lang="en-US" dirty="0" smtClean="0">
                <a:solidFill>
                  <a:srgbClr val="FF0000"/>
                </a:solidFill>
              </a:rPr>
              <a:t>rhetoric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Defined by the Greek philosopher Aristotle: “The faculty of observing in any given case the available means of persuasion.”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meaning of ‘situational’? </a:t>
            </a:r>
          </a:p>
          <a:p>
            <a:pPr>
              <a:buNone/>
            </a:pPr>
            <a:r>
              <a:rPr lang="en-US" dirty="0" smtClean="0"/>
              <a:t>The occasion or the time and place it was written or spoken. </a:t>
            </a:r>
          </a:p>
          <a:p>
            <a:r>
              <a:rPr lang="en-US" dirty="0" smtClean="0"/>
              <a:t>What is the purpose of the speech?</a:t>
            </a:r>
          </a:p>
          <a:p>
            <a:pPr>
              <a:buNone/>
            </a:pPr>
            <a:r>
              <a:rPr lang="en-US" dirty="0" smtClean="0"/>
              <a:t>Purpose:  the goal that the speaker or writer wants to achieve.  </a:t>
            </a:r>
          </a:p>
          <a:p>
            <a:r>
              <a:rPr lang="en-US" dirty="0" smtClean="0"/>
              <a:t>What is Gehrig’s main idea?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3883" y="762000"/>
            <a:ext cx="7825317" cy="586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rhetriang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0959" y="1371600"/>
            <a:ext cx="8459522" cy="50292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Ethos – An appeal to character to demonstrate credibility and trustworthiness</a:t>
            </a:r>
          </a:p>
          <a:p>
            <a:endParaRPr lang="en-US" dirty="0"/>
          </a:p>
          <a:p>
            <a:r>
              <a:rPr lang="en-US" dirty="0" smtClean="0"/>
              <a:t>Logos – Offering of clear, rational ideas, thesis, details, facts.</a:t>
            </a:r>
          </a:p>
          <a:p>
            <a:endParaRPr lang="en-US" dirty="0"/>
          </a:p>
          <a:p>
            <a:r>
              <a:rPr lang="en-US" dirty="0" smtClean="0"/>
              <a:t>Pathos – an appeal </a:t>
            </a:r>
            <a:r>
              <a:rPr lang="en-US" smtClean="0"/>
              <a:t>to emotion. 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123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Why is this an effective speech?</vt:lpstr>
      <vt:lpstr>Slide 2</vt:lpstr>
      <vt:lpstr>Slide 3</vt:lpstr>
      <vt:lpstr>Slide 4</vt:lpstr>
      <vt:lpstr>Slide 5</vt:lpstr>
      <vt:lpstr>Slide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is this an effective speech?</dc:title>
  <dc:creator>shauenstein</dc:creator>
  <cp:lastModifiedBy>shauenstein</cp:lastModifiedBy>
  <cp:revision>2</cp:revision>
  <dcterms:created xsi:type="dcterms:W3CDTF">2012-08-22T14:29:39Z</dcterms:created>
  <dcterms:modified xsi:type="dcterms:W3CDTF">2012-08-22T14:35:17Z</dcterms:modified>
</cp:coreProperties>
</file>