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4"/><Relationship Target="docProps/core.xml" Type="http://schemas.openxmlformats.org/package/2006/relationships/metadata/core-properties" Id="rId3"/><Relationship Target="docProps/app.xml" Type="http://schemas.openxmlformats.org/officeDocument/2006/relationships/extended-properties" Id="rId2"/><Relationship Target="docProps/thumbnail.jpeg" Type="http://schemas.openxmlformats.org/package/2006/relationships/metadata/thumbnail" Id="rId1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5" id="2147483662"/>
  </p:sldMasterIdLst>
  <p:notesMasterIdLst>
    <p:notesMasterId r:id="rId6"/>
  </p:notes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  <p:sldId r:id="rId17" id="266"/>
    <p:sldId r:id="rId18" id="267"/>
    <p:sldId r:id="rId19" id="268"/>
    <p:sldId r:id="rId20" id="269"/>
    <p:sldId r:id="rId21" id="270"/>
    <p:sldId r:id="rId22" id="271"/>
    <p:sldId r:id="rId23" id="272"/>
    <p:sldId r:id="rId24" id="273"/>
    <p:sldId r:id="rId25" id="274"/>
    <p:sldId r:id="rId26" id="275"/>
    <p:sldId r:id="rId27" id="276"/>
    <p:sldId r:id="rId28" id="277"/>
    <p:sldId r:id="rId29" id="278"/>
    <p:sldId r:id="rId30" id="279"/>
    <p:sldId r:id="rId31" id="280"/>
    <p:sldId r:id="rId32" id="281"/>
    <p:sldId r:id="rId33" id="282"/>
    <p:sldId r:id="rId34" id="283"/>
    <p:sldId r:id="rId35" id="284"/>
    <p:sldId r:id="rId36" id="285"/>
  </p:sldIdLst>
  <p:sldSz type="screen4x3" cx="9144000" cy="6858000"/>
  <p:notesSz cy="9144000" cx="6858000"/>
  <p:defaultTextStyle>
    <a:defPPr>
      <a:defRPr lang="en-US"/>
    </a:defPPr>
    <a:lvl1pPr fontAlgn="base" algn="l" rtl="0" hangingPunct="0" eaLnBrk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dist="38100" dir="2700000" algn="tl" blurRad="38100">
            <a:srgbClr val="000000">
              <a:alpha val="43137"/>
            </a:srgbClr>
          </a:outerShdw>
        </a:effectLst>
        <a:latin charset="0" pitchFamily="34" typeface="Tahoma"/>
        <a:ea typeface="+mn-ea"/>
        <a:cs typeface="+mn-cs"/>
      </a:defRPr>
    </a:lvl1pPr>
    <a:lvl2pPr fontAlgn="base" algn="l" rtl="0" marL="457200" hangingPunct="0" eaLnBrk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dist="38100" dir="2700000" algn="tl" blurRad="38100">
            <a:srgbClr val="000000">
              <a:alpha val="43137"/>
            </a:srgbClr>
          </a:outerShdw>
        </a:effectLst>
        <a:latin charset="0" pitchFamily="34" typeface="Tahoma"/>
        <a:ea typeface="+mn-ea"/>
        <a:cs typeface="+mn-cs"/>
      </a:defRPr>
    </a:lvl2pPr>
    <a:lvl3pPr fontAlgn="base" algn="l" rtl="0" marL="914400" hangingPunct="0" eaLnBrk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dist="38100" dir="2700000" algn="tl" blurRad="38100">
            <a:srgbClr val="000000">
              <a:alpha val="43137"/>
            </a:srgbClr>
          </a:outerShdw>
        </a:effectLst>
        <a:latin charset="0" pitchFamily="34" typeface="Tahoma"/>
        <a:ea typeface="+mn-ea"/>
        <a:cs typeface="+mn-cs"/>
      </a:defRPr>
    </a:lvl3pPr>
    <a:lvl4pPr fontAlgn="base" algn="l" rtl="0" marL="1371600" hangingPunct="0" eaLnBrk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dist="38100" dir="2700000" algn="tl" blurRad="38100">
            <a:srgbClr val="000000">
              <a:alpha val="43137"/>
            </a:srgbClr>
          </a:outerShdw>
        </a:effectLst>
        <a:latin charset="0" pitchFamily="34" typeface="Tahoma"/>
        <a:ea typeface="+mn-ea"/>
        <a:cs typeface="+mn-cs"/>
      </a:defRPr>
    </a:lvl4pPr>
    <a:lvl5pPr fontAlgn="base" algn="l" rtl="0" marL="1828800" hangingPunct="0" eaLnBrk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dist="38100" dir="2700000" algn="tl" blurRad="38100">
            <a:srgbClr val="000000">
              <a:alpha val="43137"/>
            </a:srgbClr>
          </a:outerShdw>
        </a:effectLst>
        <a:latin charset="0" pitchFamily="34" typeface="Tahoma"/>
        <a:ea typeface="+mn-ea"/>
        <a:cs typeface="+mn-cs"/>
      </a:defRPr>
    </a:lvl5pPr>
    <a:lvl6pPr rtl="0" marL="2286000" latinLnBrk="0" hangingPunct="1" eaLnBrk="1" algn="l" defTabSz="914400">
      <a:defRPr kern="1200">
        <a:solidFill>
          <a:schemeClr val="tx1"/>
        </a:solidFill>
        <a:effectLst>
          <a:outerShdw dist="38100" dir="2700000" algn="tl" blurRad="38100">
            <a:srgbClr val="000000">
              <a:alpha val="43137"/>
            </a:srgbClr>
          </a:outerShdw>
        </a:effectLst>
        <a:latin charset="0" pitchFamily="34" typeface="Tahoma"/>
        <a:ea typeface="+mn-ea"/>
        <a:cs typeface="+mn-cs"/>
      </a:defRPr>
    </a:lvl6pPr>
    <a:lvl7pPr rtl="0" marL="2743200" latinLnBrk="0" hangingPunct="1" eaLnBrk="1" algn="l" defTabSz="914400">
      <a:defRPr kern="1200">
        <a:solidFill>
          <a:schemeClr val="tx1"/>
        </a:solidFill>
        <a:effectLst>
          <a:outerShdw dist="38100" dir="2700000" algn="tl" blurRad="38100">
            <a:srgbClr val="000000">
              <a:alpha val="43137"/>
            </a:srgbClr>
          </a:outerShdw>
        </a:effectLst>
        <a:latin charset="0" pitchFamily="34" typeface="Tahoma"/>
        <a:ea typeface="+mn-ea"/>
        <a:cs typeface="+mn-cs"/>
      </a:defRPr>
    </a:lvl7pPr>
    <a:lvl8pPr rtl="0" marL="3200400" latinLnBrk="0" hangingPunct="1" eaLnBrk="1" algn="l" defTabSz="914400">
      <a:defRPr kern="1200">
        <a:solidFill>
          <a:schemeClr val="tx1"/>
        </a:solidFill>
        <a:effectLst>
          <a:outerShdw dist="38100" dir="2700000" algn="tl" blurRad="38100">
            <a:srgbClr val="000000">
              <a:alpha val="43137"/>
            </a:srgbClr>
          </a:outerShdw>
        </a:effectLst>
        <a:latin charset="0" pitchFamily="34" typeface="Tahoma"/>
        <a:ea typeface="+mn-ea"/>
        <a:cs typeface="+mn-cs"/>
      </a:defRPr>
    </a:lvl8pPr>
    <a:lvl9pPr rtl="0" marL="3657600" latinLnBrk="0" hangingPunct="1" eaLnBrk="1" algn="l" defTabSz="914400">
      <a:defRPr kern="1200">
        <a:solidFill>
          <a:schemeClr val="tx1"/>
        </a:solidFill>
        <a:effectLst>
          <a:outerShdw dist="38100" dir="2700000" algn="tl" blurRad="38100">
            <a:srgbClr val="000000">
              <a:alpha val="43137"/>
            </a:srgbClr>
          </a:outerShdw>
        </a:effectLst>
        <a:latin charset="0" pitchFamily="34" typeface="Tahom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d="100" n="68"/>
          <a:sy d="100" n="68"/>
        </p:scale>
        <p:origin y="-96" x="-1446"/>
      </p:cViewPr>
      <p:guideLst>
        <p:guide pos="2160" orient="horz"/>
        <p:guide pos="2880"/>
      </p:guideLst>
    </p:cSldViewPr>
  </p:slideViewPr>
  <p:notesTextViewPr>
    <p:cViewPr>
      <p:scale>
        <a:sx d="100" n="100"/>
        <a:sy d="100" n="100"/>
      </p:scale>
      <p:origin y="0" x="0"/>
    </p:cViewPr>
  </p:notesTextViewPr>
  <p:sorterViewPr>
    <p:cViewPr>
      <p:scale>
        <a:sx d="100" n="66"/>
        <a:sy d="100" n="66"/>
      </p:scale>
      <p:origin y="1068" x="0"/>
    </p:cViewPr>
  </p:sorterViewPr>
  <p:gridSpacing cy="78028800" cx="78028800"/>
</p:viewPr>
</file>

<file path=ppt/_rels/presentation.xml.rels><?xml version="1.0" encoding="UTF-8" standalone="yes"?><Relationships xmlns="http://schemas.openxmlformats.org/package/2006/relationships"><Relationship Target="slides/slide30.xml" Type="http://schemas.openxmlformats.org/officeDocument/2006/relationships/slide" Id="rId36"/><Relationship Target="slides/slide29.xml" Type="http://schemas.openxmlformats.org/officeDocument/2006/relationships/slide" Id="rId35"/><Relationship Target="slides/slide28.xml" Type="http://schemas.openxmlformats.org/officeDocument/2006/relationships/slide" Id="rId34"/><Relationship Target="slides/slide27.xml" Type="http://schemas.openxmlformats.org/officeDocument/2006/relationships/slide" Id="rId33"/><Relationship Target="slides/slide26.xml" Type="http://schemas.openxmlformats.org/officeDocument/2006/relationships/slide" Id="rId32"/><Relationship Target="slides/slide25.xml" Type="http://schemas.openxmlformats.org/officeDocument/2006/relationships/slide" Id="rId31"/><Relationship Target="slides/slide19.xml" Type="http://schemas.openxmlformats.org/officeDocument/2006/relationships/slide" Id="rId25"/><Relationship Target="slides/slide23.xml" Type="http://schemas.openxmlformats.org/officeDocument/2006/relationships/slide" Id="rId29"/><Relationship Target="theme/theme1.xml" Type="http://schemas.openxmlformats.org/officeDocument/2006/relationships/theme" Id="rId1"/><Relationship Target="slides/slide11.xml" Type="http://schemas.openxmlformats.org/officeDocument/2006/relationships/slide" Id="rId17"/><Relationship Target="slides/slide18.xml" Type="http://schemas.openxmlformats.org/officeDocument/2006/relationships/slide" Id="rId24"/><Relationship Target="slides/slide10.xml" Type="http://schemas.openxmlformats.org/officeDocument/2006/relationships/slide" Id="rId16"/><Relationship Target="slides/slide17.xml" Type="http://schemas.openxmlformats.org/officeDocument/2006/relationships/slide" Id="rId23"/><Relationship Target="slides/slide9.xml" Type="http://schemas.openxmlformats.org/officeDocument/2006/relationships/slide" Id="rId15"/><Relationship Target="slides/slide16.xml" Type="http://schemas.openxmlformats.org/officeDocument/2006/relationships/slide" Id="rId22"/><Relationship Target="slides/slide8.xml" Type="http://schemas.openxmlformats.org/officeDocument/2006/relationships/slide" Id="rId14"/><Relationship Target="slides/slide15.xml" Type="http://schemas.openxmlformats.org/officeDocument/2006/relationships/slide" Id="rId21"/><Relationship Target="slides/slide7.xml" Type="http://schemas.openxmlformats.org/officeDocument/2006/relationships/slide" Id="rId13"/><Relationship Target="slides/slide14.xml" Type="http://schemas.openxmlformats.org/officeDocument/2006/relationships/slide" Id="rId20"/><Relationship Target="slides/slide6.xml" Type="http://schemas.openxmlformats.org/officeDocument/2006/relationships/slide" Id="rId12"/><Relationship Target="slides/slide5.xml" Type="http://schemas.openxmlformats.org/officeDocument/2006/relationships/slide" Id="rId11"/><Relationship Target="slides/slide4.xml" Type="http://schemas.openxmlformats.org/officeDocument/2006/relationships/slide" Id="rId10"/><Relationship Target="slides/slide3.xml" Type="http://schemas.openxmlformats.org/officeDocument/2006/relationships/slide" Id="rId9"/><Relationship Target="slides/slide2.xml" Type="http://schemas.openxmlformats.org/officeDocument/2006/relationships/slide" Id="rId8"/><Relationship Target="slides/slide1.xml" Type="http://schemas.openxmlformats.org/officeDocument/2006/relationships/slide" Id="rId7"/><Relationship Target="notesMasters/notesMaster1.xml" Type="http://schemas.openxmlformats.org/officeDocument/2006/relationships/notesMaster" Id="rId6"/><Relationship Target="slideMasters/slideMaster1.xml" Type="http://schemas.openxmlformats.org/officeDocument/2006/relationships/slideMaster" Id="rId5"/><Relationship Target="slides/slide22.xml" Type="http://schemas.openxmlformats.org/officeDocument/2006/relationships/slide" Id="rId28"/><Relationship Target="tableStyles.xml" Type="http://schemas.openxmlformats.org/officeDocument/2006/relationships/tableStyles" Id="rId4"/><Relationship Target="slides/slide21.xml" Type="http://schemas.openxmlformats.org/officeDocument/2006/relationships/slide" Id="rId27"/><Relationship Target="slides/slide24.xml" Type="http://schemas.openxmlformats.org/officeDocument/2006/relationships/slide" Id="rId30"/><Relationship Target="slides/slide13.xml" Type="http://schemas.openxmlformats.org/officeDocument/2006/relationships/slide" Id="rId19"/><Relationship Target="presProps.xml" Type="http://schemas.openxmlformats.org/officeDocument/2006/relationships/presProps" Id="rId3"/><Relationship Target="slides/slide20.xml" Type="http://schemas.openxmlformats.org/officeDocument/2006/relationships/slide" Id="rId26"/><Relationship Target="slides/slide12.xml" Type="http://schemas.openxmlformats.org/officeDocument/2006/relationships/slide" Id="rId18"/><Relationship Target="viewProps.xml" Type="http://schemas.openxmlformats.org/officeDocument/2006/relationships/viewProps" Id="rId2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2" id="49154"/>
          <p:cNvSpPr>
            <a:spLocks noChangeArrowheads="1" noGrp="1"/>
          </p:cNvSpPr>
          <p:nvPr>
            <p:ph type="hdr" sz="quarter"/>
          </p:nvPr>
        </p:nvSpPr>
        <p:spPr>
          <a:xfrm>
            <a:off y="0" x="0"/>
            <a:ext cy="457200" cx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45720" wrap="square" vert="horz" rIns="91440" numCol="1" lIns="91440" bIns="45720" compatLnSpc="1" anchor="t" anchorCtr="0">
            <a:prstTxWarp prst="textNoShape">
              <a:avLst/>
            </a:prstTxWarp>
          </a:bodyPr>
          <a:lstStyle>
            <a:lvl1pPr hangingPunct="1" eaLnBrk="1">
              <a:defRPr sz="1200">
                <a:effectLst/>
                <a:latin charset="0" typeface="Arial"/>
              </a:defRPr>
            </a:lvl1pPr>
          </a:lstStyle>
          <a:p>
            <a:endParaRPr lang="en-US"/>
          </a:p>
        </p:txBody>
      </p:sp>
      <p:sp>
        <p:nvSpPr>
          <p:cNvPr name="Rectangle 3" id="49155"/>
          <p:cNvSpPr>
            <a:spLocks noChangeArrowheads="1" noGrp="1"/>
          </p:cNvSpPr>
          <p:nvPr>
            <p:ph type="dt" idx="1"/>
          </p:nvPr>
        </p:nvSpPr>
        <p:spPr>
          <a:xfrm>
            <a:off y="0" x="3884613"/>
            <a:ext cy="457200" cx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45720" wrap="square" vert="horz" rIns="91440" numCol="1" lIns="91440" bIns="45720" compatLnSpc="1" anchor="t" anchorCtr="0">
            <a:prstTxWarp prst="textNoShape">
              <a:avLst/>
            </a:prstTxWarp>
          </a:bodyPr>
          <a:lstStyle>
            <a:lvl1pPr algn="r" hangingPunct="1" eaLnBrk="1">
              <a:defRPr sz="1200">
                <a:effectLst/>
                <a:latin charset="0" typeface="Arial"/>
              </a:defRPr>
            </a:lvl1pPr>
          </a:lstStyle>
          <a:p>
            <a:endParaRPr lang="en-US"/>
          </a:p>
        </p:txBody>
      </p:sp>
      <p:sp>
        <p:nvSpPr>
          <p:cNvPr name="Rectangle 4" id="49156"/>
          <p:cNvSpPr>
            <a:spLocks noTextEdit="1" noRot="1" noChangeArrowheads="1" noGrp="1" noChangeAspect="1"/>
          </p:cNvSpPr>
          <p:nvPr>
            <p:ph type="sldImg" idx="2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name="Rectangle 5" id="49157"/>
          <p:cNvSpPr>
            <a:spLocks noChangeArrowheads="1" noGrp="1"/>
          </p:cNvSpPr>
          <p:nvPr>
            <p:ph type="body" sz="quarter" idx="3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45720" wrap="square" vert="horz" rIns="91440" numCol="1" lIns="91440" bIns="45720" compatLnSpc="1" anchor="t" anchorCtr="0">
            <a:prstTxWarp prst="textNoShape">
              <a:avLst/>
            </a:prstTxWarp>
          </a:bodyPr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</a:p>
        </p:txBody>
      </p:sp>
      <p:sp>
        <p:nvSpPr>
          <p:cNvPr name="Rectangle 6" id="49158"/>
          <p:cNvSpPr>
            <a:spLocks noChangeArrowheads="1" noGrp="1"/>
          </p:cNvSpPr>
          <p:nvPr>
            <p:ph type="ftr" sz="quarter" idx="4"/>
          </p:nvPr>
        </p:nvSpPr>
        <p:spPr>
          <a:xfrm>
            <a:off y="8685213" x="0"/>
            <a:ext cy="457200" cx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45720" wrap="square" vert="horz" rIns="91440" numCol="1" lIns="91440" bIns="45720" compatLnSpc="1" anchor="b" anchorCtr="0">
            <a:prstTxWarp prst="textNoShape">
              <a:avLst/>
            </a:prstTxWarp>
          </a:bodyPr>
          <a:lstStyle>
            <a:lvl1pPr hangingPunct="1" eaLnBrk="1">
              <a:defRPr sz="1200">
                <a:effectLst/>
                <a:latin charset="0" typeface="Arial"/>
              </a:defRPr>
            </a:lvl1pPr>
          </a:lstStyle>
          <a:p>
            <a:endParaRPr lang="en-US"/>
          </a:p>
        </p:txBody>
      </p:sp>
      <p:sp>
        <p:nvSpPr>
          <p:cNvPr name="Rectangle 7" id="49159"/>
          <p:cNvSpPr>
            <a:spLocks noChangeArrowheads="1" noGrp="1"/>
          </p:cNvSpPr>
          <p:nvPr>
            <p:ph type="sldNum" sz="quarter" idx="5"/>
          </p:nvPr>
        </p:nvSpPr>
        <p:spPr>
          <a:xfrm>
            <a:off y="8685213" x="3884613"/>
            <a:ext cy="457200" cx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45720" wrap="square" vert="horz" rIns="91440" numCol="1" lIns="91440" bIns="45720" compatLnSpc="1" anchor="b" anchorCtr="0">
            <a:prstTxWarp prst="textNoShape">
              <a:avLst/>
            </a:prstTxWarp>
          </a:bodyPr>
          <a:lstStyle>
            <a:lvl1pPr algn="r" hangingPunct="1" eaLnBrk="1">
              <a:defRPr sz="1200">
                <a:effectLst/>
                <a:latin charset="0" typeface="Arial"/>
              </a:defRPr>
            </a:lvl1pPr>
          </a:lstStyle>
          <a:p>
            <a:fld type="slidenum" id="{E26F8DF7-A6D9-414E-B8E3-043391902636}">
              <a:rPr lang="en-US"/>
              <a:pPr/>
              <a:t>‹#›</a:t>
            </a:fld>
            <a:endParaRPr lang="en-US"/>
          </a:p>
        </p:txBody>
      </p:sp>
    </p:spTree>
  </p:cSld>
  <p:clrMap tx1="dk1" tx2="dk2" bg1="lt1" accent6="accent6" bg2="lt2" accent5="accent5" accent4="accent4" accent3="accent3" folHlink="folHlink" accent2="accent2" hlink="hlink" accent1="accent1"/>
  <p:notesStyle>
    <a:lvl1pPr fontAlgn="base" algn="l" rtl="0">
      <a:spcBef>
        <a:spcPct val="30000"/>
      </a:spcBef>
      <a:spcAft>
        <a:spcPct val="0"/>
      </a:spcAft>
      <a:defRPr sz="1200" kern="1200">
        <a:solidFill>
          <a:schemeClr val="tx1"/>
        </a:solidFill>
        <a:latin charset="0" typeface="Arial"/>
        <a:ea typeface="+mn-ea"/>
        <a:cs typeface="+mn-cs"/>
      </a:defRPr>
    </a:lvl1pPr>
    <a:lvl2pPr fontAlgn="base" algn="l" rtl="0" marL="457200">
      <a:spcBef>
        <a:spcPct val="30000"/>
      </a:spcBef>
      <a:spcAft>
        <a:spcPct val="0"/>
      </a:spcAft>
      <a:defRPr sz="1200" kern="1200">
        <a:solidFill>
          <a:schemeClr val="tx1"/>
        </a:solidFill>
        <a:latin charset="0" typeface="Arial"/>
        <a:ea typeface="+mn-ea"/>
        <a:cs typeface="+mn-cs"/>
      </a:defRPr>
    </a:lvl2pPr>
    <a:lvl3pPr fontAlgn="base" algn="l" rtl="0" marL="914400">
      <a:spcBef>
        <a:spcPct val="30000"/>
      </a:spcBef>
      <a:spcAft>
        <a:spcPct val="0"/>
      </a:spcAft>
      <a:defRPr sz="1200" kern="1200">
        <a:solidFill>
          <a:schemeClr val="tx1"/>
        </a:solidFill>
        <a:latin charset="0" typeface="Arial"/>
        <a:ea typeface="+mn-ea"/>
        <a:cs typeface="+mn-cs"/>
      </a:defRPr>
    </a:lvl3pPr>
    <a:lvl4pPr fontAlgn="base" algn="l" rtl="0" marL="1371600">
      <a:spcBef>
        <a:spcPct val="30000"/>
      </a:spcBef>
      <a:spcAft>
        <a:spcPct val="0"/>
      </a:spcAft>
      <a:defRPr sz="1200" kern="1200">
        <a:solidFill>
          <a:schemeClr val="tx1"/>
        </a:solidFill>
        <a:latin charset="0" typeface="Arial"/>
        <a:ea typeface="+mn-ea"/>
        <a:cs typeface="+mn-cs"/>
      </a:defRPr>
    </a:lvl4pPr>
    <a:lvl5pPr fontAlgn="base" algn="l" rtl="0" marL="1828800">
      <a:spcBef>
        <a:spcPct val="30000"/>
      </a:spcBef>
      <a:spcAft>
        <a:spcPct val="0"/>
      </a:spcAft>
      <a:defRPr sz="1200" kern="1200">
        <a:solidFill>
          <a:schemeClr val="tx1"/>
        </a:solidFill>
        <a:latin charset="0" typeface="Arial"/>
        <a:ea typeface="+mn-ea"/>
        <a:cs typeface="+mn-cs"/>
      </a:defRPr>
    </a:lvl5pPr>
    <a:lvl6pPr rtl="0" marL="2286000" latinLnBrk="0" hangingPunct="1" eaLnBrk="1" algn="l" defTabSz="914400">
      <a:defRPr sz="1200" kern="1200">
        <a:solidFill>
          <a:schemeClr val="tx1"/>
        </a:solidFill>
        <a:latin typeface="+mn-lt"/>
        <a:ea typeface="+mn-ea"/>
        <a:cs typeface="+mn-cs"/>
      </a:defRPr>
    </a:lvl6pPr>
    <a:lvl7pPr rtl="0" marL="2743200" latinLnBrk="0" hangingPunct="1" eaLnBrk="1" algn="l" defTabSz="914400">
      <a:defRPr sz="1200" kern="1200">
        <a:solidFill>
          <a:schemeClr val="tx1"/>
        </a:solidFill>
        <a:latin typeface="+mn-lt"/>
        <a:ea typeface="+mn-ea"/>
        <a:cs typeface="+mn-cs"/>
      </a:defRPr>
    </a:lvl7pPr>
    <a:lvl8pPr rtl="0" marL="3200400" latinLnBrk="0" hangingPunct="1" eaLnBrk="1" algn="l" defTabSz="914400">
      <a:defRPr sz="1200" kern="1200">
        <a:solidFill>
          <a:schemeClr val="tx1"/>
        </a:solidFill>
        <a:latin typeface="+mn-lt"/>
        <a:ea typeface="+mn-ea"/>
        <a:cs typeface="+mn-cs"/>
      </a:defRPr>
    </a:lvl8pPr>
    <a:lvl9pPr rtl="0" marL="3657600" latinLnBrk="0" hangingPunct="1" eaLnBrk="1" algn="l" defTabSz="91440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Target="../slides/slide1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slides/slide10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slides/slide11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slides/slide12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slides/slide13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slides/slide14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slides/slide15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slides/slide16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slides/slide17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slides/slide18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slides/slide19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slides/slide2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slides/slide20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slides/slide21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slides/slide22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slides/slide23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slides/slide24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slides/slide3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slides/slide4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slides/slide5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slides/slide6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slides/slide7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slides/slide8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slides/slide9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1BB21D24-920D-4916-B6F9-C47DB7F5B633}">
              <a:rPr lang="en-US"/>
              <a:pPr/>
              <a:t>1</a:t>
            </a:fld>
            <a:endParaRPr lang="en-US"/>
          </a:p>
        </p:txBody>
      </p:sp>
      <p:sp>
        <p:nvSpPr>
          <p:cNvPr name="Rectangle 2" id="50178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50179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48D5DEDE-F799-43D6-A494-E4178487423B}">
              <a:rPr lang="en-US"/>
              <a:pPr/>
              <a:t>10</a:t>
            </a:fld>
            <a:endParaRPr lang="en-US"/>
          </a:p>
        </p:txBody>
      </p:sp>
      <p:sp>
        <p:nvSpPr>
          <p:cNvPr name="Rectangle 2" id="59394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59395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476568D4-E5D1-4428-AE23-0FCFB2E4DECE}">
              <a:rPr lang="en-US"/>
              <a:pPr/>
              <a:t>11</a:t>
            </a:fld>
            <a:endParaRPr lang="en-US"/>
          </a:p>
        </p:txBody>
      </p:sp>
      <p:sp>
        <p:nvSpPr>
          <p:cNvPr name="Rectangle 2" id="60418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60419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EAFBF891-8B44-40BE-A082-19B92DCED0CA}">
              <a:rPr lang="en-US"/>
              <a:pPr/>
              <a:t>12</a:t>
            </a:fld>
            <a:endParaRPr lang="en-US"/>
          </a:p>
        </p:txBody>
      </p:sp>
      <p:sp>
        <p:nvSpPr>
          <p:cNvPr name="Rectangle 2" id="61442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61443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CA4970BE-79A6-4D7B-B076-0A8739634B4A}">
              <a:rPr lang="en-US"/>
              <a:pPr/>
              <a:t>13</a:t>
            </a:fld>
            <a:endParaRPr lang="en-US"/>
          </a:p>
        </p:txBody>
      </p:sp>
      <p:sp>
        <p:nvSpPr>
          <p:cNvPr name="Rectangle 2" id="62466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62467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C59B97E9-D57A-45E4-B646-54B286589245}">
              <a:rPr lang="en-US"/>
              <a:pPr/>
              <a:t>14</a:t>
            </a:fld>
            <a:endParaRPr lang="en-US"/>
          </a:p>
        </p:txBody>
      </p:sp>
      <p:sp>
        <p:nvSpPr>
          <p:cNvPr name="Rectangle 2" id="91138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91139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EA791E80-7DE2-4B38-BF81-1A6D25982EB1}">
              <a:rPr lang="en-US"/>
              <a:pPr/>
              <a:t>15</a:t>
            </a:fld>
            <a:endParaRPr lang="en-US"/>
          </a:p>
        </p:txBody>
      </p:sp>
      <p:sp>
        <p:nvSpPr>
          <p:cNvPr name="Rectangle 2" id="75778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75779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EA921266-0A60-4790-894F-AD4041D891AF}">
              <a:rPr lang="en-US"/>
              <a:pPr/>
              <a:t>16</a:t>
            </a:fld>
            <a:endParaRPr lang="en-US"/>
          </a:p>
        </p:txBody>
      </p:sp>
      <p:sp>
        <p:nvSpPr>
          <p:cNvPr name="Rectangle 2" id="63490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63491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D52E0252-6E6F-45A8-AB3E-D9B01F9BFF15}">
              <a:rPr lang="en-US"/>
              <a:pPr/>
              <a:t>17</a:t>
            </a:fld>
            <a:endParaRPr lang="en-US"/>
          </a:p>
        </p:txBody>
      </p:sp>
      <p:sp>
        <p:nvSpPr>
          <p:cNvPr name="Rectangle 2" id="64514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64515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5004704B-3C81-4DBD-A2CB-12F4EC1CF1F5}">
              <a:rPr lang="en-US"/>
              <a:pPr/>
              <a:t>18</a:t>
            </a:fld>
            <a:endParaRPr lang="en-US"/>
          </a:p>
        </p:txBody>
      </p:sp>
      <p:sp>
        <p:nvSpPr>
          <p:cNvPr name="Rectangle 2" id="67586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67587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34332B5B-BF29-42C0-A976-DBEF1B7ADC2F}">
              <a:rPr lang="en-US"/>
              <a:pPr/>
              <a:t>19</a:t>
            </a:fld>
            <a:endParaRPr lang="en-US"/>
          </a:p>
        </p:txBody>
      </p:sp>
      <p:sp>
        <p:nvSpPr>
          <p:cNvPr name="Rectangle 2" id="79874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79875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749B4E1D-2C04-426D-879C-8E74EA6D7A6F}">
              <a:rPr lang="en-US"/>
              <a:pPr/>
              <a:t>2</a:t>
            </a:fld>
            <a:endParaRPr lang="en-US"/>
          </a:p>
        </p:txBody>
      </p:sp>
      <p:sp>
        <p:nvSpPr>
          <p:cNvPr name="Rectangle 2" id="51202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51203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A4A72A71-069E-4F11-89E8-31CF1CF9F1A4}">
              <a:rPr lang="en-US"/>
              <a:pPr/>
              <a:t>20</a:t>
            </a:fld>
            <a:endParaRPr lang="en-US"/>
          </a:p>
        </p:txBody>
      </p:sp>
      <p:sp>
        <p:nvSpPr>
          <p:cNvPr name="Rectangle 2" id="68610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68611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27A86462-7F6A-42C4-89CC-75954F5C7A2E}">
              <a:rPr lang="en-US"/>
              <a:pPr/>
              <a:t>21</a:t>
            </a:fld>
            <a:endParaRPr lang="en-US"/>
          </a:p>
        </p:txBody>
      </p:sp>
      <p:sp>
        <p:nvSpPr>
          <p:cNvPr name="Rectangle 2" id="69634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69635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335E7411-EF31-4282-976F-4AF5196007DB}">
              <a:rPr lang="en-US"/>
              <a:pPr/>
              <a:t>22</a:t>
            </a:fld>
            <a:endParaRPr lang="en-US"/>
          </a:p>
        </p:txBody>
      </p:sp>
      <p:sp>
        <p:nvSpPr>
          <p:cNvPr name="Rectangle 2" id="70658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70659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7F72300B-DC3D-49F6-A8E5-86FD03502D00}">
              <a:rPr lang="en-US"/>
              <a:pPr/>
              <a:t>23</a:t>
            </a:fld>
            <a:endParaRPr lang="en-US"/>
          </a:p>
        </p:txBody>
      </p:sp>
      <p:sp>
        <p:nvSpPr>
          <p:cNvPr name="Rectangle 2" id="71682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71683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235018C4-A209-4461-BD4D-F2EEACB7B861}">
              <a:rPr lang="en-US"/>
              <a:pPr/>
              <a:t>24</a:t>
            </a:fld>
            <a:endParaRPr lang="en-US"/>
          </a:p>
        </p:txBody>
      </p:sp>
      <p:sp>
        <p:nvSpPr>
          <p:cNvPr name="Rectangle 2" id="81922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81923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11472452-68BD-4B74-8FB6-0F1580AE2583}">
              <a:rPr lang="en-US"/>
              <a:pPr/>
              <a:t>3</a:t>
            </a:fld>
            <a:endParaRPr lang="en-US"/>
          </a:p>
        </p:txBody>
      </p:sp>
      <p:sp>
        <p:nvSpPr>
          <p:cNvPr name="Rectangle 2" id="73730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73731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98F1B9B6-0791-469B-89D1-A7A0C2324715}">
              <a:rPr lang="en-US"/>
              <a:pPr/>
              <a:t>4</a:t>
            </a:fld>
            <a:endParaRPr lang="en-US"/>
          </a:p>
        </p:txBody>
      </p:sp>
      <p:sp>
        <p:nvSpPr>
          <p:cNvPr name="Rectangle 2" id="52226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52227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1C21E26B-EF9C-42A7-867F-4550EF7DD9BD}">
              <a:rPr lang="en-US"/>
              <a:pPr/>
              <a:t>5</a:t>
            </a:fld>
            <a:endParaRPr lang="en-US"/>
          </a:p>
        </p:txBody>
      </p:sp>
      <p:sp>
        <p:nvSpPr>
          <p:cNvPr name="Rectangle 2" id="54274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54275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F6C21B69-0F53-47B2-B229-285546245956}">
              <a:rPr lang="en-US"/>
              <a:pPr/>
              <a:t>6</a:t>
            </a:fld>
            <a:endParaRPr lang="en-US"/>
          </a:p>
        </p:txBody>
      </p:sp>
      <p:sp>
        <p:nvSpPr>
          <p:cNvPr name="Rectangle 2" id="55298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55299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106FC258-45E4-4BC8-BFFA-BA54E8B68B51}">
              <a:rPr lang="en-US"/>
              <a:pPr/>
              <a:t>7</a:t>
            </a:fld>
            <a:endParaRPr lang="en-US"/>
          </a:p>
        </p:txBody>
      </p:sp>
      <p:sp>
        <p:nvSpPr>
          <p:cNvPr name="Rectangle 2" id="56322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56323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47BEA609-9D01-4634-A743-E65A23E87E0B}">
              <a:rPr lang="en-US"/>
              <a:pPr/>
              <a:t>8</a:t>
            </a:fld>
            <a:endParaRPr lang="en-US"/>
          </a:p>
        </p:txBody>
      </p:sp>
      <p:sp>
        <p:nvSpPr>
          <p:cNvPr name="Rectangle 2" id="57346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57347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7" id="7"/>
          <p:cNvSpPr>
            <a:spLocks noChangeArrowheads="1" noGrp="1"/>
          </p:cNvSpPr>
          <p:nvPr>
            <p:ph type="sldNum" sz="quarter" idx="5"/>
          </p:nvPr>
        </p:nvSpPr>
        <p:spPr>
          <a:ln/>
        </p:spPr>
        <p:txBody>
          <a:bodyPr numCol="1"/>
          <a:lstStyle/>
          <a:p>
            <a:fld type="slidenum" id="{9CAF6B30-891C-44A0-9D2F-1F12B7C5B0BF}">
              <a:rPr lang="en-US"/>
              <a:pPr/>
              <a:t>9</a:t>
            </a:fld>
            <a:endParaRPr lang="en-US"/>
          </a:p>
        </p:txBody>
      </p:sp>
      <p:sp>
        <p:nvSpPr>
          <p:cNvPr name="Rectangle 2" id="58370"/>
          <p:cNvSpPr>
            <a:spLocks noTextEdit="1" noRot="1" noChangeArrowheads="1" noGrp="1" noChangeAspect="1"/>
          </p:cNvSpPr>
          <p:nvPr>
            <p:ph type="sldImg"/>
          </p:nvPr>
        </p:nvSpPr>
        <p:spPr>
          <a:ln/>
        </p:spPr>
      </p:sp>
      <p:sp>
        <p:nvSpPr>
          <p:cNvPr name="Rectangle 3" id="58371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0" preserve="1">
  <p:cSld name="Title Slide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name="Group 2" id="5122"/>
          <p:cNvGrpSpPr>
            <a:grpSpLocks/>
          </p:cNvGrpSpPr>
          <p:nvPr/>
        </p:nvGrpSpPr>
        <p:grpSpPr>
          <a:xfrm>
            <a:off y="0" x="0"/>
            <a:ext cy="5943600" cx="8458200"/>
            <a:chOff y="0" x="0"/>
            <a:chExt cy="3744" cx="5328"/>
          </a:xfrm>
        </p:grpSpPr>
        <p:sp>
          <p:nvSpPr>
            <p:cNvPr name="Freeform 3" id="5123"/>
            <p:cNvSpPr>
              <a:spLocks/>
            </p:cNvSpPr>
            <p:nvPr/>
          </p:nvSpPr>
          <p:spPr bwMode="hidden">
            <a:xfrm>
              <a:off y="1440" x="0"/>
              <a:ext cy="2304" cx="5155"/>
            </a:xfrm>
            <a:custGeom>
              <a:avLst/>
              <a:gdLst/>
              <a:ahLst/>
              <a:cxnLst>
                <a:cxn ang="0">
                  <a:pos y="1769" x="5154"/>
                </a:cxn>
                <a:cxn ang="0">
                  <a:pos y="2304" x="0"/>
                </a:cxn>
                <a:cxn ang="0">
                  <a:pos y="1252" x="0"/>
                </a:cxn>
                <a:cxn ang="0">
                  <a:pos y="0" x="5155"/>
                </a:cxn>
                <a:cxn ang="0">
                  <a:pos y="1416" x="5155"/>
                </a:cxn>
                <a:cxn ang="0">
                  <a:pos y="1769" x="5154"/>
                </a:cxn>
              </a:cxnLst>
              <a:rect t="0" r="r" l="0" b="b"/>
              <a:pathLst>
                <a:path w="5155" h="2304">
                  <a:moveTo>
                    <a:pt y="1769" x="5154"/>
                  </a:moveTo>
                  <a:lnTo>
                    <a:pt y="2304" x="0"/>
                  </a:lnTo>
                  <a:lnTo>
                    <a:pt y="1252" x="0"/>
                  </a:lnTo>
                  <a:lnTo>
                    <a:pt y="0" x="5155"/>
                  </a:lnTo>
                  <a:lnTo>
                    <a:pt y="1416" x="5155"/>
                  </a:lnTo>
                  <a:lnTo>
                    <a:pt y="1769" x="5154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scaled="1" ang="0"/>
            </a:gradFill>
            <a:ln w="9525">
              <a:noFill/>
              <a:round/>
              <a:headEnd/>
              <a:tailEnd/>
            </a:ln>
          </p:spPr>
          <p:txBody>
            <a:bodyPr numCol="1"/>
            <a:lstStyle/>
            <a:p>
              <a:endParaRPr lang="en-US"/>
            </a:p>
          </p:txBody>
        </p:sp>
        <p:sp>
          <p:nvSpPr>
            <p:cNvPr name="Freeform 4" id="5124"/>
            <p:cNvSpPr>
              <a:spLocks/>
            </p:cNvSpPr>
            <p:nvPr/>
          </p:nvSpPr>
          <p:spPr bwMode="hidden">
            <a:xfrm>
              <a:off y="0" x="0"/>
              <a:ext cy="3689" cx="5328"/>
            </a:xfrm>
            <a:custGeom>
              <a:avLst/>
              <a:gdLst/>
              <a:ahLst/>
              <a:cxnLst>
                <a:cxn ang="0">
                  <a:pos y="3209" x="5311"/>
                </a:cxn>
                <a:cxn ang="0">
                  <a:pos y="3689" x="0"/>
                </a:cxn>
                <a:cxn ang="0">
                  <a:pos y="9" x="0"/>
                </a:cxn>
                <a:cxn ang="0">
                  <a:pos y="0" x="5328"/>
                </a:cxn>
                <a:cxn ang="0">
                  <a:pos y="3209" x="5311"/>
                </a:cxn>
              </a:cxnLst>
              <a:rect t="0" r="r" l="0" b="b"/>
              <a:pathLst>
                <a:path w="5328" h="3689">
                  <a:moveTo>
                    <a:pt y="3209" x="5311"/>
                  </a:moveTo>
                  <a:lnTo>
                    <a:pt y="3689" x="0"/>
                  </a:lnTo>
                  <a:lnTo>
                    <a:pt y="9" x="0"/>
                  </a:lnTo>
                  <a:lnTo>
                    <a:pt y="0" x="5328"/>
                  </a:lnTo>
                  <a:lnTo>
                    <a:pt y="3209" x="53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scaled="1" ang="0"/>
            </a:gradFill>
            <a:ln w="9525">
              <a:noFill/>
              <a:round/>
              <a:headEnd/>
              <a:tailEnd/>
            </a:ln>
          </p:spPr>
          <p:txBody>
            <a:bodyPr numCol="1"/>
            <a:lstStyle/>
            <a:p>
              <a:endParaRPr lang="en-US"/>
            </a:p>
          </p:txBody>
        </p:sp>
      </p:grpSp>
      <p:sp>
        <p:nvSpPr>
          <p:cNvPr name="Rectangle 5" id="5125"/>
          <p:cNvSpPr>
            <a:spLocks noChangeArrowheads="1" noGrp="1"/>
          </p:cNvSpPr>
          <p:nvPr>
            <p:ph type="subTitle" sz="quarter" idx="1"/>
          </p:nvPr>
        </p:nvSpPr>
        <p:spPr>
          <a:xfrm>
            <a:off y="3886200" x="1371600"/>
            <a:ext cy="1752600" cx="6400800"/>
          </a:xfrm>
        </p:spPr>
        <p:txBody>
          <a:bodyPr numCol="1"/>
          <a:lstStyle>
            <a:lvl1pPr algn="ctr" marL="0" indent="0">
              <a:buFont charset="2" pitchFamily="2" typeface="Wingdings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name="Rectangle 6" id="5126"/>
          <p:cNvSpPr>
            <a:spLocks noChangeArrowheads="1" noGrp="1"/>
          </p:cNvSpPr>
          <p:nvPr>
            <p:ph type="dt" sz="quarter" idx="2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Rectangle 7" id="5127"/>
          <p:cNvSpPr>
            <a:spLocks noChangeArrowheads="1" noGrp="1"/>
          </p:cNvSpPr>
          <p:nvPr>
            <p:ph type="ftr" sz="quarter" idx="3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Rectangle 8" id="5128"/>
          <p:cNvSpPr>
            <a:spLocks noChangeArrowheads="1" noGrp="1"/>
          </p:cNvSpPr>
          <p:nvPr>
            <p:ph type="sldNum" sz="quarter" idx="4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E98CAD75-E549-4237-9AA7-151DB795333B}">
              <a:rPr lang="en-US"/>
              <a:pPr/>
              <a:t>‹#›</a:t>
            </a:fld>
            <a:endParaRPr lang="en-US"/>
          </a:p>
        </p:txBody>
      </p:sp>
      <p:sp>
        <p:nvSpPr>
          <p:cNvPr name="Rectangle 9" id="5129"/>
          <p:cNvSpPr>
            <a:spLocks noChangeArrowheads="1" noGrp="1"/>
          </p:cNvSpPr>
          <p:nvPr>
            <p:ph type="ctrTitle" sz="quarter"/>
          </p:nvPr>
        </p:nvSpPr>
        <p:spPr>
          <a:xfrm>
            <a:off y="1768475" x="685800"/>
            <a:ext cy="1736725" cx="7772400"/>
          </a:xfrm>
        </p:spPr>
        <p:txBody>
          <a:bodyPr numCol="1"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nodeType="tmRoot" restart="never" dur="indefinite" id="1">
          <p:childTnLst>
            <p:seq nextAc="seek" concurrent="1">
              <p:cTn nodeType="mainSeq" dur="indefinite" id="2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grpId="0" nodeType="withEffect" fill="hold" presetSubtype="0" presetClass="entr" presetID="29" id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 calcmode="lin">
                                      <p:cBhvr>
                                        <p:cTn fill="hold" dur="1000" id="7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1000" id="8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prLst="gradientSize: 0.1" filter="wipe(right)">
                                      <p:cBhvr>
                                        <p:cTn dur="1000" id="9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grpId="0" nodeType="clickEffect" fill="hold" presetSubtype="0" presetClass="entr" presetID="44" id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5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valueType="num" calcmode="lin">
                                      <p:cBhvr>
                                        <p:cTn fill="hold" dur="500" id="15"/>
                                        <p:tgtEl>
                                          <p:spTgt spid="5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500" id="16"/>
                                        <p:tgtEl>
                                          <p:spTgt spid="5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build="p" grpId="0">
        <p:tmplLst>
          <p:tmpl lvl="1">
            <p:tnLst>
              <p:par>
                <p:cTn nodeType="clickEffect" fill="hold" presetSubtype="0" presetClass="entr" presetID="44">
                  <p:stCondLst>
                    <p:cond delay="0"/>
                  </p:stCondLst>
                  <p:childTnLst>
                    <p:set>
                      <p:cBhvr>
                        <p:cTn fill="hold" dur="1">
                          <p:stCondLst>
                            <p:cond delay="0"/>
                          </p:stCondLst>
                        </p:cTn>
                        <p:tgtEl>
                          <p:spTgt spid="5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5"/>
                        </p:tgtEl>
                      </p:cBhvr>
                    </p:animEffect>
                    <p:anim valueType="num" calcmode="lin">
                      <p:cBhvr>
                        <p:cTn fill="hold" dur="500"/>
                        <p:tgtEl>
                          <p:spTgt spid="5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valueType="num" calcmode="lin">
                      <p:cBhvr>
                        <p:cTn fill="hold" dur="500"/>
                        <p:tgtEl>
                          <p:spTgt spid="5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Vertical Text Placeholder 2" id="3"/>
          <p:cNvSpPr>
            <a:spLocks noGrp="1"/>
          </p:cNvSpPr>
          <p:nvPr>
            <p:ph type="body" idx="1" orient="vert"/>
          </p:nvPr>
        </p:nvSpPr>
        <p:spPr/>
        <p:txBody>
          <a:bodyPr vert="eaVert" numCol="1"/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DD9D33B4-48A6-4310-B899-4BC5CFFED834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Vertical Title 1" id="2"/>
          <p:cNvSpPr>
            <a:spLocks noGrp="1"/>
          </p:cNvSpPr>
          <p:nvPr>
            <p:ph type="title" orient="vert"/>
          </p:nvPr>
        </p:nvSpPr>
        <p:spPr>
          <a:xfrm>
            <a:off y="274638" x="6629400"/>
            <a:ext cy="5821362" cx="2057400"/>
          </a:xfrm>
        </p:spPr>
        <p:txBody>
          <a:bodyPr vert="eaVert"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Vertical Text Placeholder 2" id="3"/>
          <p:cNvSpPr>
            <a:spLocks noGrp="1"/>
          </p:cNvSpPr>
          <p:nvPr>
            <p:ph type="body" idx="1" orient="vert"/>
          </p:nvPr>
        </p:nvSpPr>
        <p:spPr>
          <a:xfrm>
            <a:off y="274638" x="457200"/>
            <a:ext cy="5821362" cx="6019800"/>
          </a:xfrm>
        </p:spPr>
        <p:txBody>
          <a:bodyPr vert="eaVert" numCol="1"/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1BC0CBED-FB4D-4CCC-A271-4018B64A79CD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274638" x="457200"/>
            <a:ext cy="1143000" cx="8229600"/>
          </a:xfrm>
        </p:spPr>
        <p:txBody>
          <a:bodyPr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Text Placeholder 2" id="3"/>
          <p:cNvSpPr>
            <a:spLocks noGrp="1"/>
          </p:cNvSpPr>
          <p:nvPr>
            <p:ph type="body" sz="half" idx="1"/>
          </p:nvPr>
        </p:nvSpPr>
        <p:spPr>
          <a:xfrm>
            <a:off y="1600200" x="457200"/>
            <a:ext cy="4495800" cx="4038600"/>
          </a:xfrm>
        </p:spPr>
        <p:txBody>
          <a:bodyPr numCol="1"/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Content Placeholder 3" id="4"/>
          <p:cNvSpPr>
            <a:spLocks noGrp="1"/>
          </p:cNvSpPr>
          <p:nvPr>
            <p:ph sz="quarter" idx="2"/>
          </p:nvPr>
        </p:nvSpPr>
        <p:spPr>
          <a:xfrm>
            <a:off y="1600200" x="4648200"/>
            <a:ext cy="2171700" cx="4038600"/>
          </a:xfrm>
        </p:spPr>
        <p:txBody>
          <a:bodyPr numCol="1"/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Content Placeholder 4" id="5"/>
          <p:cNvSpPr>
            <a:spLocks noGrp="1"/>
          </p:cNvSpPr>
          <p:nvPr>
            <p:ph sz="quarter" idx="3"/>
          </p:nvPr>
        </p:nvSpPr>
        <p:spPr>
          <a:xfrm>
            <a:off y="3924300" x="4648200"/>
            <a:ext cy="2171700" cx="4038600"/>
          </a:xfrm>
        </p:spPr>
        <p:txBody>
          <a:bodyPr numCol="1"/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Date Placeholder 5" id="6"/>
          <p:cNvSpPr>
            <a:spLocks noGrp="1"/>
          </p:cNvSpPr>
          <p:nvPr>
            <p:ph type="dt" sz="half" idx="10"/>
          </p:nvPr>
        </p:nvSpPr>
        <p:spPr>
          <a:xfrm>
            <a:off y="6248400" x="457200"/>
            <a:ext cy="457200" cx="213360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6" id="7"/>
          <p:cNvSpPr>
            <a:spLocks noGrp="1"/>
          </p:cNvSpPr>
          <p:nvPr>
            <p:ph type="ftr" sz="quarter" idx="11"/>
          </p:nvPr>
        </p:nvSpPr>
        <p:spPr>
          <a:xfrm>
            <a:off y="6248400" x="3124200"/>
            <a:ext cy="457200" cx="289560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7" id="8"/>
          <p:cNvSpPr>
            <a:spLocks noGrp="1"/>
          </p:cNvSpPr>
          <p:nvPr>
            <p:ph type="sldNum" sz="quarter" idx="12"/>
          </p:nvPr>
        </p:nvSpPr>
        <p:spPr>
          <a:xfrm>
            <a:off y="6248400" x="6553200"/>
            <a:ext cy="457200" cx="2133600"/>
          </a:xfrm>
        </p:spPr>
        <p:txBody>
          <a:bodyPr numCol="1"/>
          <a:lstStyle>
            <a:lvl1pPr>
              <a:defRPr/>
            </a:lvl1pPr>
          </a:lstStyle>
          <a:p>
            <a:fld type="slidenum" id="{505D019A-34E9-4786-9405-C84B70470578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274638" x="457200"/>
            <a:ext cy="1143000" cx="8229600"/>
          </a:xfrm>
        </p:spPr>
        <p:txBody>
          <a:bodyPr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ClipArt Placeholder 2" id="3"/>
          <p:cNvSpPr>
            <a:spLocks noGrp="1"/>
          </p:cNvSpPr>
          <p:nvPr>
            <p:ph type="clipArt" sz="half" idx="1"/>
          </p:nvPr>
        </p:nvSpPr>
        <p:spPr>
          <a:xfrm>
            <a:off y="1600200" x="457200"/>
            <a:ext cy="4495800" cx="4038600"/>
          </a:xfrm>
        </p:spPr>
        <p:txBody>
          <a:bodyPr numCol="1"/>
          <a:lstStyle/>
          <a:p>
            <a:endParaRPr lang="en-US"/>
          </a:p>
        </p:txBody>
      </p:sp>
      <p:sp>
        <p:nvSpPr>
          <p:cNvPr name="Text Placeholder 3" id="4"/>
          <p:cNvSpPr>
            <a:spLocks noGrp="1"/>
          </p:cNvSpPr>
          <p:nvPr>
            <p:ph type="body" sz="half" idx="2"/>
          </p:nvPr>
        </p:nvSpPr>
        <p:spPr>
          <a:xfrm>
            <a:off y="1600200" x="4648200"/>
            <a:ext cy="4495800" cx="4038600"/>
          </a:xfrm>
        </p:spPr>
        <p:txBody>
          <a:bodyPr numCol="1"/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Date Placeholder 4" id="5"/>
          <p:cNvSpPr>
            <a:spLocks noGrp="1"/>
          </p:cNvSpPr>
          <p:nvPr>
            <p:ph type="dt" sz="half" idx="10"/>
          </p:nvPr>
        </p:nvSpPr>
        <p:spPr>
          <a:xfrm>
            <a:off y="6248400" x="457200"/>
            <a:ext cy="457200" cx="213360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5" id="6"/>
          <p:cNvSpPr>
            <a:spLocks noGrp="1"/>
          </p:cNvSpPr>
          <p:nvPr>
            <p:ph type="ftr" sz="quarter" idx="11"/>
          </p:nvPr>
        </p:nvSpPr>
        <p:spPr>
          <a:xfrm>
            <a:off y="6248400" x="3124200"/>
            <a:ext cy="457200" cx="289560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6" id="7"/>
          <p:cNvSpPr>
            <a:spLocks noGrp="1"/>
          </p:cNvSpPr>
          <p:nvPr>
            <p:ph type="sldNum" sz="quarter" idx="12"/>
          </p:nvPr>
        </p:nvSpPr>
        <p:spPr>
          <a:xfrm>
            <a:off y="6248400" x="6553200"/>
            <a:ext cy="457200" cx="2133600"/>
          </a:xfrm>
        </p:spPr>
        <p:txBody>
          <a:bodyPr numCol="1"/>
          <a:lstStyle>
            <a:lvl1pPr>
              <a:defRPr/>
            </a:lvl1pPr>
          </a:lstStyle>
          <a:p>
            <a:fld type="slidenum" id="{052EB665-AE7A-4638-9772-79907856D1C5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274638" x="457200"/>
            <a:ext cy="1143000" cx="8229600"/>
          </a:xfrm>
        </p:spPr>
        <p:txBody>
          <a:bodyPr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Text Placeholder 2" id="3"/>
          <p:cNvSpPr>
            <a:spLocks noGrp="1"/>
          </p:cNvSpPr>
          <p:nvPr>
            <p:ph type="body" sz="half" idx="1"/>
          </p:nvPr>
        </p:nvSpPr>
        <p:spPr>
          <a:xfrm>
            <a:off y="1600200" x="457200"/>
            <a:ext cy="4495800" cx="4038600"/>
          </a:xfrm>
        </p:spPr>
        <p:txBody>
          <a:bodyPr numCol="1"/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Content Placeholder 3" id="4"/>
          <p:cNvSpPr>
            <a:spLocks noGrp="1"/>
          </p:cNvSpPr>
          <p:nvPr>
            <p:ph sz="half" idx="2"/>
          </p:nvPr>
        </p:nvSpPr>
        <p:spPr>
          <a:xfrm>
            <a:off y="1600200" x="4648200"/>
            <a:ext cy="4495800" cx="4038600"/>
          </a:xfrm>
        </p:spPr>
        <p:txBody>
          <a:bodyPr numCol="1"/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Date Placeholder 4" id="5"/>
          <p:cNvSpPr>
            <a:spLocks noGrp="1"/>
          </p:cNvSpPr>
          <p:nvPr>
            <p:ph type="dt" sz="half" idx="10"/>
          </p:nvPr>
        </p:nvSpPr>
        <p:spPr>
          <a:xfrm>
            <a:off y="6248400" x="457200"/>
            <a:ext cy="457200" cx="213360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5" id="6"/>
          <p:cNvSpPr>
            <a:spLocks noGrp="1"/>
          </p:cNvSpPr>
          <p:nvPr>
            <p:ph type="ftr" sz="quarter" idx="11"/>
          </p:nvPr>
        </p:nvSpPr>
        <p:spPr>
          <a:xfrm>
            <a:off y="6248400" x="3124200"/>
            <a:ext cy="457200" cx="289560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6" id="7"/>
          <p:cNvSpPr>
            <a:spLocks noGrp="1"/>
          </p:cNvSpPr>
          <p:nvPr>
            <p:ph type="sldNum" sz="quarter" idx="12"/>
          </p:nvPr>
        </p:nvSpPr>
        <p:spPr>
          <a:xfrm>
            <a:off y="6248400" x="6553200"/>
            <a:ext cy="457200" cx="2133600"/>
          </a:xfrm>
        </p:spPr>
        <p:txBody>
          <a:bodyPr numCol="1"/>
          <a:lstStyle>
            <a:lvl1pPr>
              <a:defRPr/>
            </a:lvl1pPr>
          </a:lstStyle>
          <a:p>
            <a:fld type="slidenum" id="{1F39745F-77D1-4494-98B7-B51108EAF030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525F2BF8-3164-4AC9-823C-5EE980790C21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4406900" x="722313"/>
            <a:ext cy="1362075" cx="7772400"/>
          </a:xfrm>
        </p:spPr>
        <p:txBody>
          <a:bodyPr numCol="1" anchor="t"/>
          <a:lstStyle>
            <a:lvl1pPr algn="l">
              <a:defRPr sz="4000" cap="all" b="1"/>
            </a:lvl1pPr>
          </a:lstStyle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Text Placeholder 2" id="3"/>
          <p:cNvSpPr>
            <a:spLocks noGrp="1"/>
          </p:cNvSpPr>
          <p:nvPr>
            <p:ph type="body" idx="1"/>
          </p:nvPr>
        </p:nvSpPr>
        <p:spPr>
          <a:xfrm>
            <a:off y="2906713" x="722313"/>
            <a:ext cy="1500187" cx="7772400"/>
          </a:xfrm>
        </p:spPr>
        <p:txBody>
          <a:bodyPr numCol="1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smtClean="0" lang="en-US"/>
              <a:t>Click to edit Master text styles</a:t>
            </a:r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D9E3B341-7FA8-4349-B7A9-8CB6D86C7660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Content Placeholder 2" id="3"/>
          <p:cNvSpPr>
            <a:spLocks noGrp="1"/>
          </p:cNvSpPr>
          <p:nvPr>
            <p:ph sz="half" idx="1"/>
          </p:nvPr>
        </p:nvSpPr>
        <p:spPr>
          <a:xfrm>
            <a:off y="1600200" x="457200"/>
            <a:ext cy="4495800" cx="40386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Content Placeholder 3" id="4"/>
          <p:cNvSpPr>
            <a:spLocks noGrp="1"/>
          </p:cNvSpPr>
          <p:nvPr>
            <p:ph sz="half" idx="2"/>
          </p:nvPr>
        </p:nvSpPr>
        <p:spPr>
          <a:xfrm>
            <a:off y="1600200" x="4648200"/>
            <a:ext cy="4495800" cx="40386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Date Placeholder 4" id="5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5" id="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6" id="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5AE80A7E-F0B0-4A8F-B221-56929CF086F0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Text Placeholder 2" id="3"/>
          <p:cNvSpPr>
            <a:spLocks noGrp="1"/>
          </p:cNvSpPr>
          <p:nvPr>
            <p:ph type="body" idx="1"/>
          </p:nvPr>
        </p:nvSpPr>
        <p:spPr>
          <a:xfrm>
            <a:off y="1535113" x="457200"/>
            <a:ext cy="639762" cx="4040188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smtClean="0" lang="en-US"/>
              <a:t>Click to edit Master text styles</a:t>
            </a:r>
          </a:p>
        </p:txBody>
      </p:sp>
      <p:sp>
        <p:nvSpPr>
          <p:cNvPr name="Content Placeholder 3" id="4"/>
          <p:cNvSpPr>
            <a:spLocks noGrp="1"/>
          </p:cNvSpPr>
          <p:nvPr>
            <p:ph sz="half" idx="2"/>
          </p:nvPr>
        </p:nvSpPr>
        <p:spPr>
          <a:xfrm>
            <a:off y="2174875" x="457200"/>
            <a:ext cy="3951288" cx="40401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Text Placeholder 4" id="5"/>
          <p:cNvSpPr>
            <a:spLocks noGrp="1"/>
          </p:cNvSpPr>
          <p:nvPr>
            <p:ph type="body" sz="quarter" idx="3"/>
          </p:nvPr>
        </p:nvSpPr>
        <p:spPr>
          <a:xfrm>
            <a:off y="1535113" x="4645025"/>
            <a:ext cy="639762" cx="4041775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smtClean="0" lang="en-US"/>
              <a:t>Click to edit Master text styles</a:t>
            </a:r>
          </a:p>
        </p:txBody>
      </p:sp>
      <p:sp>
        <p:nvSpPr>
          <p:cNvPr name="Content Placeholder 5" id="6"/>
          <p:cNvSpPr>
            <a:spLocks noGrp="1"/>
          </p:cNvSpPr>
          <p:nvPr>
            <p:ph sz="quarter" idx="4"/>
          </p:nvPr>
        </p:nvSpPr>
        <p:spPr>
          <a:xfrm>
            <a:off y="2174875" x="4645025"/>
            <a:ext cy="3951288" cx="4041775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Date Placeholder 6" id="7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7" id="8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8" id="9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A3B8E925-43DE-4402-9918-A7EA05BCECAE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Date Placeholder 2" id="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3" id="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4" id="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A2C379F8-43E5-4D62-A884-974B6B52A9E3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Date Placeholder 1" id="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2" id="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3" id="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65123D99-318B-4CCC-A004-F7798EC359E4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273050" x="457200"/>
            <a:ext cy="1162050" cx="3008313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73050" x="3575050"/>
            <a:ext cy="5853113" cx="5111750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Text Placeholder 3" id="4"/>
          <p:cNvSpPr>
            <a:spLocks noGrp="1"/>
          </p:cNvSpPr>
          <p:nvPr>
            <p:ph type="body" sz="half" idx="2"/>
          </p:nvPr>
        </p:nvSpPr>
        <p:spPr>
          <a:xfrm>
            <a:off y="1435100" x="457200"/>
            <a:ext cy="4691063" cx="300831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smtClean="0" lang="en-US"/>
              <a:t>Click to edit Master text styles</a:t>
            </a:r>
          </a:p>
        </p:txBody>
      </p:sp>
      <p:sp>
        <p:nvSpPr>
          <p:cNvPr name="Date Placeholder 4" id="5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5" id="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6" id="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C79A08FA-0BA8-4E14-A48A-2714C52BF755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4800600" x="1792288"/>
            <a:ext cy="566738" cx="548640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Picture Placeholder 2" id="3"/>
          <p:cNvSpPr>
            <a:spLocks noGrp="1"/>
          </p:cNvSpPr>
          <p:nvPr>
            <p:ph type="pic" idx="1"/>
          </p:nvPr>
        </p:nvSpPr>
        <p:spPr>
          <a:xfrm>
            <a:off y="612775" x="1792288"/>
            <a:ext cy="4114800" cx="54864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name="Text Placeholder 3" id="4"/>
          <p:cNvSpPr>
            <a:spLocks noGrp="1"/>
          </p:cNvSpPr>
          <p:nvPr>
            <p:ph type="body" sz="half" idx="2"/>
          </p:nvPr>
        </p:nvSpPr>
        <p:spPr>
          <a:xfrm>
            <a:off y="5367338" x="1792288"/>
            <a:ext cy="804862" cx="5486400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smtClean="0" lang="en-US"/>
              <a:t>Click to edit Master text styles</a:t>
            </a:r>
          </a:p>
        </p:txBody>
      </p:sp>
      <p:sp>
        <p:nvSpPr>
          <p:cNvPr name="Date Placeholder 4" id="5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5" id="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6" id="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36BEC3A7-3291-42A6-97D5-AA3BC6DDEF80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Target="../slideLayouts/slideLayout14.xml" Type="http://schemas.openxmlformats.org/officeDocument/2006/relationships/slideLayout" Id="rId15"/><Relationship Target="../slideLayouts/slideLayout13.xml" Type="http://schemas.openxmlformats.org/officeDocument/2006/relationships/slideLayout" Id="rId14"/><Relationship Target="../slideLayouts/slideLayout12.xml" Type="http://schemas.openxmlformats.org/officeDocument/2006/relationships/slideLayout" Id="rId13"/><Relationship Target="../slideLayouts/slideLayout11.xml" Type="http://schemas.openxmlformats.org/officeDocument/2006/relationships/slideLayout" Id="rId12"/><Relationship Target="../slideLayouts/slideLayout10.xml" Type="http://schemas.openxmlformats.org/officeDocument/2006/relationships/slideLayout" Id="rId11"/><Relationship Target="../slideLayouts/slideLayout9.xml" Type="http://schemas.openxmlformats.org/officeDocument/2006/relationships/slideLayout" Id="rId10"/><Relationship Target="../slideLayouts/slideLayout8.xml" Type="http://schemas.openxmlformats.org/officeDocument/2006/relationships/slideLayout" Id="rId9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3.xml" Type="http://schemas.openxmlformats.org/officeDocument/2006/relationships/slideLayout" Id="rId4"/><Relationship Target="../slideLayouts/slideLayout2.xml" Type="http://schemas.openxmlformats.org/officeDocument/2006/relationships/slideLayout" Id="rId3"/><Relationship Target="../slideLayouts/slideLayout1.xml" Type="http://schemas.openxmlformats.org/officeDocument/2006/relationships/slideLayout" Id="rId2"/><Relationship Target="../theme/theme1.xml" Type="http://schemas.openxmlformats.org/officeDocument/2006/relationships/theme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name="Group 2" id="4098"/>
          <p:cNvGrpSpPr>
            <a:grpSpLocks/>
          </p:cNvGrpSpPr>
          <p:nvPr/>
        </p:nvGrpSpPr>
        <p:grpSpPr>
          <a:xfrm>
            <a:off y="0" x="0"/>
            <a:ext cy="1981200" cx="7242175"/>
            <a:chOff y="0" x="0"/>
            <a:chExt cy="1248" cx="4562"/>
          </a:xfrm>
        </p:grpSpPr>
        <p:sp>
          <p:nvSpPr>
            <p:cNvPr name="Freeform 3" id="4099"/>
            <p:cNvSpPr>
              <a:spLocks/>
            </p:cNvSpPr>
            <p:nvPr/>
          </p:nvSpPr>
          <p:spPr bwMode="hidden">
            <a:xfrm>
              <a:off y="583" x="0"/>
              <a:ext cy="665" cx="4487"/>
            </a:xfrm>
            <a:custGeom>
              <a:avLst/>
              <a:gdLst/>
              <a:ahLst/>
              <a:cxnLst>
                <a:cxn ang="0">
                  <a:pos y="299" x="4800"/>
                </a:cxn>
                <a:cxn ang="0">
                  <a:pos y="665" x="0"/>
                </a:cxn>
                <a:cxn ang="0">
                  <a:pos y="0" x="0"/>
                </a:cxn>
                <a:cxn ang="0">
                  <a:pos y="1" x="4806"/>
                </a:cxn>
                <a:cxn ang="0">
                  <a:pos y="153" x="4800"/>
                </a:cxn>
                <a:cxn ang="0">
                  <a:pos y="299" x="4800"/>
                </a:cxn>
              </a:cxnLst>
              <a:rect t="0" r="r" l="0" b="b"/>
              <a:pathLst>
                <a:path w="4806" h="665">
                  <a:moveTo>
                    <a:pt y="299" x="4800"/>
                  </a:moveTo>
                  <a:lnTo>
                    <a:pt y="665" x="0"/>
                  </a:lnTo>
                  <a:lnTo>
                    <a:pt y="0" x="0"/>
                  </a:lnTo>
                  <a:lnTo>
                    <a:pt y="1" x="4806"/>
                  </a:lnTo>
                  <a:lnTo>
                    <a:pt y="153" x="4800"/>
                  </a:lnTo>
                  <a:lnTo>
                    <a:pt y="299" x="48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scaled="1" ang="0"/>
            </a:gradFill>
            <a:ln w="9525">
              <a:noFill/>
              <a:round/>
              <a:headEnd/>
              <a:tailEnd/>
            </a:ln>
          </p:spPr>
          <p:txBody>
            <a:bodyPr numCol="1"/>
            <a:lstStyle/>
            <a:p>
              <a:endParaRPr lang="en-US"/>
            </a:p>
          </p:txBody>
        </p:sp>
        <p:sp>
          <p:nvSpPr>
            <p:cNvPr name="Freeform 4" id="4100"/>
            <p:cNvSpPr>
              <a:spLocks/>
            </p:cNvSpPr>
            <p:nvPr/>
          </p:nvSpPr>
          <p:spPr bwMode="hidden">
            <a:xfrm>
              <a:off y="0" x="0"/>
              <a:ext cy="1199" cx="4562"/>
            </a:xfrm>
            <a:custGeom>
              <a:avLst/>
              <a:gdLst/>
              <a:ahLst/>
              <a:cxnLst>
                <a:cxn ang="0">
                  <a:pos y="932" x="4560"/>
                </a:cxn>
                <a:cxn ang="0">
                  <a:pos y="1199" x="0"/>
                </a:cxn>
                <a:cxn ang="0">
                  <a:pos y="0" x="0"/>
                </a:cxn>
                <a:cxn ang="0">
                  <a:pos y="0" x="4562"/>
                </a:cxn>
                <a:cxn ang="0">
                  <a:pos y="932" x="4560"/>
                </a:cxn>
                <a:cxn ang="0">
                  <a:pos y="932" x="4560"/>
                </a:cxn>
              </a:cxnLst>
              <a:rect t="0" r="r" l="0" b="b"/>
              <a:pathLst>
                <a:path w="4562" h="1199">
                  <a:moveTo>
                    <a:pt y="932" x="4560"/>
                  </a:moveTo>
                  <a:lnTo>
                    <a:pt y="1199" x="0"/>
                  </a:lnTo>
                  <a:lnTo>
                    <a:pt y="0" x="0"/>
                  </a:lnTo>
                  <a:lnTo>
                    <a:pt y="0" x="4562"/>
                  </a:lnTo>
                  <a:lnTo>
                    <a:pt y="932" x="4560"/>
                  </a:lnTo>
                  <a:lnTo>
                    <a:pt y="932" x="45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scaled="1" ang="0"/>
            </a:gradFill>
            <a:ln w="9525">
              <a:noFill/>
              <a:round/>
              <a:headEnd/>
              <a:tailEnd/>
            </a:ln>
          </p:spPr>
          <p:txBody>
            <a:bodyPr numCol="1"/>
            <a:lstStyle/>
            <a:p>
              <a:endParaRPr lang="en-US"/>
            </a:p>
          </p:txBody>
        </p:sp>
      </p:grpSp>
      <p:sp>
        <p:nvSpPr>
          <p:cNvPr name="Rectangle 5" id="4101"/>
          <p:cNvSpPr>
            <a:spLocks noChangeArrowheads="1" noGrp="1"/>
          </p:cNvSpPr>
          <p:nvPr>
            <p:ph type="title"/>
          </p:nvPr>
        </p:nvSpPr>
        <p:spPr>
          <a:xfrm>
            <a:off y="274638" x="457200"/>
            <a:ext cy="1143000" cx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45720" wrap="square" vert="horz" rIns="91440" numCol="1" lIns="91440" bIns="45720" compatLnSpc="1" anchor="ctr" anchorCtr="0">
            <a:prstTxWarp prst="textNoShape">
              <a:avLst/>
            </a:prstTxWarp>
          </a:bodyPr>
          <a:lstStyle/>
          <a:p>
            <a:pPr lvl="0"/>
            <a:r>
              <a:rPr smtClean="0" lang="en-US"/>
              <a:t>Click to edit Master title style</a:t>
            </a:r>
          </a:p>
        </p:txBody>
      </p:sp>
      <p:sp>
        <p:nvSpPr>
          <p:cNvPr name="Rectangle 6" id="4102"/>
          <p:cNvSpPr>
            <a:spLocks noChangeArrowheads="1" noGrp="1"/>
          </p:cNvSpPr>
          <p:nvPr>
            <p:ph type="body" idx="1"/>
          </p:nvPr>
        </p:nvSpPr>
        <p:spPr>
          <a:xfrm>
            <a:off y="1600200" x="457200"/>
            <a:ext cy="4495800" cx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45720" wrap="square" vert="horz" rIns="91440" numCol="1" lIns="91440" bIns="45720" compatLnSpc="1" anchor="t" anchorCtr="0">
            <a:prstTxWarp prst="textNoShape">
              <a:avLst/>
            </a:prstTxWarp>
          </a:bodyPr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</a:p>
        </p:txBody>
      </p:sp>
      <p:sp>
        <p:nvSpPr>
          <p:cNvPr name="Rectangle 7" id="4103"/>
          <p:cNvSpPr>
            <a:spLocks noChangeArrowheads="1" noGrp="1"/>
          </p:cNvSpPr>
          <p:nvPr>
            <p:ph type="dt" sz="half" idx="2"/>
          </p:nvPr>
        </p:nvSpPr>
        <p:spPr>
          <a:xfrm>
            <a:off y="6248400" x="457200"/>
            <a:ext cy="457200" cx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45720" wrap="square" vert="horz" rIns="91440" numCol="1" lIns="91440" bIns="45720" compatLnSpc="1" anchor="b" anchorCtr="0">
            <a:prstTxWarp prst="textNoShape">
              <a:avLst/>
            </a:prstTxWarp>
          </a:bodyPr>
          <a:lstStyle>
            <a:lvl1pPr hangingPunct="1" eaLnBrk="1">
              <a:defRPr sz="1200">
                <a:effectLst>
                  <a:outerShdw dist="38100" dir="2700000" algn="tl" blurRad="38100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name="Rectangle 8" id="4104"/>
          <p:cNvSpPr>
            <a:spLocks noChangeArrowheads="1" noGrp="1"/>
          </p:cNvSpPr>
          <p:nvPr>
            <p:ph type="ftr" sz="quarter" idx="3"/>
          </p:nvPr>
        </p:nvSpPr>
        <p:spPr>
          <a:xfrm>
            <a:off y="6248400" x="3124200"/>
            <a:ext cy="457200" cx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45720" wrap="square" vert="horz" rIns="91440" numCol="1" lIns="91440" bIns="45720" compatLnSpc="1" anchor="b" anchorCtr="0">
            <a:prstTxWarp prst="textNoShape">
              <a:avLst/>
            </a:prstTxWarp>
          </a:bodyPr>
          <a:lstStyle>
            <a:lvl1pPr algn="ctr" hangingPunct="1" eaLnBrk="1">
              <a:defRPr sz="1200">
                <a:effectLst>
                  <a:outerShdw dist="38100" dir="2700000" algn="tl" blurRad="38100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name="Rectangle 9" id="4105"/>
          <p:cNvSpPr>
            <a:spLocks noChangeArrowheads="1" noGrp="1"/>
          </p:cNvSpPr>
          <p:nvPr>
            <p:ph type="sldNum" sz="quarter" idx="4"/>
          </p:nvPr>
        </p:nvSpPr>
        <p:spPr>
          <a:xfrm>
            <a:off y="6248400" x="6553200"/>
            <a:ext cy="457200" cx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45720" wrap="square" vert="horz" rIns="91440" numCol="1" lIns="91440" bIns="45720" compatLnSpc="1" anchor="b" anchorCtr="0">
            <a:prstTxWarp prst="textNoShape">
              <a:avLst/>
            </a:prstTxWarp>
          </a:bodyPr>
          <a:lstStyle>
            <a:lvl1pPr algn="r" hangingPunct="1" eaLnBrk="1">
              <a:defRPr sz="1200">
                <a:effectLst>
                  <a:outerShdw dist="38100" dir="2700000" algn="tl" blurRad="38100">
                    <a:srgbClr val="000000"/>
                  </a:outerShdw>
                </a:effectLst>
              </a:defRPr>
            </a:lvl1pPr>
          </a:lstStyle>
          <a:p>
            <a:fld type="slidenum" id="{E2E3C346-A5FA-4843-9FED-46FB2E48D17B}">
              <a:rPr lang="en-US"/>
              <a:pPr/>
              <a:t>‹#›</a:t>
            </a:fld>
            <a:endParaRPr lang="en-US"/>
          </a:p>
        </p:txBody>
      </p:sp>
    </p:spTree>
  </p:cSld>
  <p:clrMap tx1="lt1" tx2="lt2" bg1="dk2" accent6="accent6" bg2="dk1" accent5="accent5" accent4="accent4" accent3="accent3" folHlink="folHlink" accent2="accent2" hlink="hlink" accent1="accent1"/>
  <p:sldLayoutIdLst>
    <p:sldLayoutId r:id="rId2" id="2147483648"/>
    <p:sldLayoutId r:id="rId3" id="2147483649"/>
    <p:sldLayoutId r:id="rId4" id="2147483650"/>
    <p:sldLayoutId r:id="rId5" id="2147483651"/>
    <p:sldLayoutId r:id="rId6" id="2147483652"/>
    <p:sldLayoutId r:id="rId7" id="2147483653"/>
    <p:sldLayoutId r:id="rId8" id="2147483654"/>
    <p:sldLayoutId r:id="rId9" id="2147483655"/>
    <p:sldLayoutId r:id="rId10" id="2147483656"/>
    <p:sldLayoutId r:id="rId11" id="2147483657"/>
    <p:sldLayoutId r:id="rId12" id="2147483658"/>
    <p:sldLayoutId r:id="rId13" id="2147483659"/>
    <p:sldLayoutId r:id="rId14" id="2147483660"/>
    <p:sldLayoutId r:id="rId15" id="2147483661"/>
  </p:sldLayoutIdLst>
  <p:transition>
    <p:fade/>
  </p:transition>
  <p:timing>
    <p:tnLst>
      <p:par>
        <p:cTn nodeType="tmRoot" restart="never" dur="indefinite" id="1">
          <p:childTnLst>
            <p:seq nextAc="seek" concurrent="1">
              <p:cTn nodeType="mainSeq" dur="indefinite" id="2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grpId="0" nodeType="withEffect" fill="hold" presetSubtype="0" presetClass="entr" presetID="29" id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 calcmode="lin">
                                      <p:cBhvr>
                                        <p:cTn fill="hold" dur="1000" id="7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1000" id="8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prLst="gradientSize: 0.1" filter="wipe(right)">
                                      <p:cBhvr>
                                        <p:cTn dur="1000" id="9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grpId="0" nodeType="clickEffect" fill="hold" presetSubtype="0" presetClass="entr" presetID="44" id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4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valueType="num" calcmode="lin">
                                      <p:cBhvr>
                                        <p:cTn fill="hold" dur="500" id="15"/>
                                        <p:tgtEl>
                                          <p:spTgt spid="4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500" id="16"/>
                                        <p:tgtEl>
                                          <p:spTgt spid="4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grpId="0" nodeType="withEffect" fill="hold" presetSubtype="0" presetClass="entr" presetID="44" id="1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4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valueType="num" calcmode="lin">
                                      <p:cBhvr>
                                        <p:cTn fill="hold" dur="500" id="20"/>
                                        <p:tgtEl>
                                          <p:spTgt spid="4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500" id="21"/>
                                        <p:tgtEl>
                                          <p:spTgt spid="4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grpId="0" nodeType="withEffect" fill="hold" presetSubtype="0" presetClass="entr" presetID="44" id="2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4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valueType="num" calcmode="lin">
                                      <p:cBhvr>
                                        <p:cTn fill="hold" dur="500" id="25"/>
                                        <p:tgtEl>
                                          <p:spTgt spid="4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500" id="26"/>
                                        <p:tgtEl>
                                          <p:spTgt spid="4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grpId="0" nodeType="withEffect" fill="hold" presetSubtype="0" presetClass="entr" presetID="44" 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9"/>
                                        <p:tgtEl>
                                          <p:spTgt spid="4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valueType="num" calcmode="lin">
                                      <p:cBhvr>
                                        <p:cTn fill="hold" dur="500" id="30"/>
                                        <p:tgtEl>
                                          <p:spTgt spid="4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500" id="31"/>
                                        <p:tgtEl>
                                          <p:spTgt spid="4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grpId="0" nodeType="withEffect" fill="hold" presetSubtype="0" presetClass="entr" presetID="44" id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4"/>
                                        <p:tgtEl>
                                          <p:spTgt spid="4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valueType="num" calcmode="lin">
                                      <p:cBhvr>
                                        <p:cTn fill="hold" dur="500" id="35"/>
                                        <p:tgtEl>
                                          <p:spTgt spid="4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500" id="36"/>
                                        <p:tgtEl>
                                          <p:spTgt spid="4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build="p" grpId="0">
        <p:tmplLst>
          <p:tmpl lvl="1">
            <p:tnLst>
              <p:par>
                <p:cTn nodeType="clickEffect" fill="hold" presetSubtype="0" presetClass="entr" presetID="44">
                  <p:stCondLst>
                    <p:cond delay="0"/>
                  </p:stCondLst>
                  <p:childTnLst>
                    <p:set>
                      <p:cBhvr>
                        <p:cTn fill="hold" dur="1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valueType="num" calcmode="lin">
                      <p:cBhvr>
                        <p:cTn fill="hold" dur="500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valueType="num" calcmode="lin">
                      <p:cBhvr>
                        <p:cTn fill="hold" dur="500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nodeType="withEffect" fill="hold" presetSubtype="0" presetClass="entr" presetID="44">
                  <p:stCondLst>
                    <p:cond delay="0"/>
                  </p:stCondLst>
                  <p:childTnLst>
                    <p:set>
                      <p:cBhvr>
                        <p:cTn fill="hold" dur="1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valueType="num" calcmode="lin">
                      <p:cBhvr>
                        <p:cTn fill="hold" dur="500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valueType="num" calcmode="lin">
                      <p:cBhvr>
                        <p:cTn fill="hold" dur="500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nodeType="withEffect" fill="hold" presetSubtype="0" presetClass="entr" presetID="44">
                  <p:stCondLst>
                    <p:cond delay="0"/>
                  </p:stCondLst>
                  <p:childTnLst>
                    <p:set>
                      <p:cBhvr>
                        <p:cTn fill="hold" dur="1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valueType="num" calcmode="lin">
                      <p:cBhvr>
                        <p:cTn fill="hold" dur="500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valueType="num" calcmode="lin">
                      <p:cBhvr>
                        <p:cTn fill="hold" dur="500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nodeType="withEffect" fill="hold" presetSubtype="0" presetClass="entr" presetID="44">
                  <p:stCondLst>
                    <p:cond delay="0"/>
                  </p:stCondLst>
                  <p:childTnLst>
                    <p:set>
                      <p:cBhvr>
                        <p:cTn fill="hold" dur="1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valueType="num" calcmode="lin">
                      <p:cBhvr>
                        <p:cTn fill="hold" dur="500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valueType="num" calcmode="lin">
                      <p:cBhvr>
                        <p:cTn fill="hold" dur="500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nodeType="withEffect" fill="hold" presetSubtype="0" presetClass="entr" presetID="44">
                  <p:stCondLst>
                    <p:cond delay="0"/>
                  </p:stCondLst>
                  <p:childTnLst>
                    <p:set>
                      <p:cBhvr>
                        <p:cTn fill="hold" dur="1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valueType="num" calcmode="lin">
                      <p:cBhvr>
                        <p:cTn fill="hold" dur="500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valueType="num" calcmode="lin">
                      <p:cBhvr>
                        <p:cTn fill="hold" dur="500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fontAlgn="base" algn="ctr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dist="38100" dir="2700000" algn="tl" blurRad="38100">
              <a:srgbClr val="000000"/>
            </a:outerShdw>
          </a:effectLst>
          <a:latin typeface="+mj-lt"/>
          <a:ea typeface="+mj-ea"/>
          <a:cs typeface="+mj-cs"/>
        </a:defRPr>
      </a:lvl1pPr>
      <a:lvl2pPr fontAlgn="base" algn="ctr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dist="38100" dir="2700000" algn="tl" blurRad="38100">
              <a:srgbClr val="000000"/>
            </a:outerShdw>
          </a:effectLst>
          <a:latin charset="0" pitchFamily="34" typeface="Tahoma"/>
        </a:defRPr>
      </a:lvl2pPr>
      <a:lvl3pPr fontAlgn="base" algn="ctr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dist="38100" dir="2700000" algn="tl" blurRad="38100">
              <a:srgbClr val="000000"/>
            </a:outerShdw>
          </a:effectLst>
          <a:latin charset="0" pitchFamily="34" typeface="Tahoma"/>
        </a:defRPr>
      </a:lvl3pPr>
      <a:lvl4pPr fontAlgn="base" algn="ctr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dist="38100" dir="2700000" algn="tl" blurRad="38100">
              <a:srgbClr val="000000"/>
            </a:outerShdw>
          </a:effectLst>
          <a:latin charset="0" pitchFamily="34" typeface="Tahoma"/>
        </a:defRPr>
      </a:lvl4pPr>
      <a:lvl5pPr fontAlgn="base" algn="ctr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dist="38100" dir="2700000" algn="tl" blurRad="38100">
              <a:srgbClr val="000000"/>
            </a:outerShdw>
          </a:effectLst>
          <a:latin charset="0" pitchFamily="34" typeface="Tahoma"/>
        </a:defRPr>
      </a:lvl5pPr>
      <a:lvl6pPr fontAlgn="base" algn="ctr" rtl="0" marL="45720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dist="38100" dir="2700000" algn="tl" blurRad="38100">
              <a:srgbClr val="000000"/>
            </a:outerShdw>
          </a:effectLst>
          <a:latin charset="0" pitchFamily="34" typeface="Tahoma"/>
        </a:defRPr>
      </a:lvl6pPr>
      <a:lvl7pPr fontAlgn="base" algn="ctr" rtl="0" marL="91440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dist="38100" dir="2700000" algn="tl" blurRad="38100">
              <a:srgbClr val="000000"/>
            </a:outerShdw>
          </a:effectLst>
          <a:latin charset="0" pitchFamily="34" typeface="Tahoma"/>
        </a:defRPr>
      </a:lvl7pPr>
      <a:lvl8pPr fontAlgn="base" algn="ctr" rtl="0" marL="137160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dist="38100" dir="2700000" algn="tl" blurRad="38100">
              <a:srgbClr val="000000"/>
            </a:outerShdw>
          </a:effectLst>
          <a:latin charset="0" pitchFamily="34" typeface="Tahoma"/>
        </a:defRPr>
      </a:lvl8pPr>
      <a:lvl9pPr fontAlgn="base" algn="ctr" rtl="0" marL="182880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dist="38100" dir="2700000" algn="tl" blurRad="38100">
              <a:srgbClr val="000000"/>
            </a:outerShdw>
          </a:effectLst>
          <a:latin charset="0" pitchFamily="34" typeface="Tahoma"/>
        </a:defRPr>
      </a:lvl9pPr>
    </p:titleStyle>
    <p:bodyStyle>
      <a:lvl1pPr fontAlgn="base" algn="l" rtl="0" marL="342900" indent="-342900">
        <a:spcBef>
          <a:spcPct val="20000"/>
        </a:spcBef>
        <a:spcAft>
          <a:spcPct val="0"/>
        </a:spcAft>
        <a:buClr>
          <a:schemeClr val="hlink"/>
        </a:buClr>
        <a:buSzPct val="80000"/>
        <a:buFont charset="2" pitchFamily="2" typeface="Wingdings"/>
        <a:buChar char="n"/>
        <a:defRPr sz="3200">
          <a:solidFill>
            <a:schemeClr val="tx1"/>
          </a:solidFill>
          <a:effectLst>
            <a:outerShdw dist="38100" dir="2700000" algn="tl" blurRad="38100">
              <a:srgbClr val="000000"/>
            </a:outerShdw>
          </a:effectLst>
          <a:latin typeface="+mn-lt"/>
          <a:ea typeface="+mn-ea"/>
          <a:cs typeface="+mn-cs"/>
        </a:defRPr>
      </a:lvl1pPr>
      <a:lvl2pPr fontAlgn="base" algn="l" rtl="0" marL="742950" indent="-28575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dist="38100" dir="2700000" algn="tl" blurRad="38100">
              <a:srgbClr val="000000"/>
            </a:outerShdw>
          </a:effectLst>
          <a:latin typeface="+mn-lt"/>
        </a:defRPr>
      </a:lvl2pPr>
      <a:lvl3pPr fontAlgn="base" algn="l" rtl="0" marL="1143000" indent="-228600">
        <a:spcBef>
          <a:spcPct val="20000"/>
        </a:spcBef>
        <a:spcAft>
          <a:spcPct val="0"/>
        </a:spcAft>
        <a:buClr>
          <a:schemeClr val="hlink"/>
        </a:buClr>
        <a:buFont charset="2" pitchFamily="2" typeface="Wingdings"/>
        <a:buChar char="§"/>
        <a:defRPr sz="2400">
          <a:solidFill>
            <a:schemeClr val="tx1"/>
          </a:solidFill>
          <a:effectLst>
            <a:outerShdw dist="38100" dir="2700000" algn="tl" blurRad="38100">
              <a:srgbClr val="000000"/>
            </a:outerShdw>
          </a:effectLst>
          <a:latin typeface="+mn-lt"/>
        </a:defRPr>
      </a:lvl3pPr>
      <a:lvl4pPr fontAlgn="base" algn="l" rtl="0" marL="1600200" indent="-22860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dist="38100" dir="2700000" algn="tl" blurRad="38100">
              <a:srgbClr val="000000"/>
            </a:outerShdw>
          </a:effectLst>
          <a:latin typeface="+mn-lt"/>
        </a:defRPr>
      </a:lvl4pPr>
      <a:lvl5pPr fontAlgn="base" algn="l" rtl="0" marL="2057400" indent="-228600">
        <a:spcBef>
          <a:spcPct val="20000"/>
        </a:spcBef>
        <a:spcAft>
          <a:spcPct val="0"/>
        </a:spcAft>
        <a:buClr>
          <a:schemeClr val="hlink"/>
        </a:buClr>
        <a:buFont charset="2" pitchFamily="2" typeface="Wingdings"/>
        <a:buChar char="§"/>
        <a:defRPr sz="2000">
          <a:solidFill>
            <a:schemeClr val="tx1"/>
          </a:solidFill>
          <a:effectLst>
            <a:outerShdw dist="38100" dir="2700000" algn="tl" blurRad="38100">
              <a:srgbClr val="000000"/>
            </a:outerShdw>
          </a:effectLst>
          <a:latin typeface="+mn-lt"/>
        </a:defRPr>
      </a:lvl5pPr>
      <a:lvl6pPr fontAlgn="base" algn="l" rtl="0" marL="2514600" indent="-228600">
        <a:spcBef>
          <a:spcPct val="20000"/>
        </a:spcBef>
        <a:spcAft>
          <a:spcPct val="0"/>
        </a:spcAft>
        <a:buClr>
          <a:schemeClr val="hlink"/>
        </a:buClr>
        <a:buFont charset="2" pitchFamily="2" typeface="Wingdings"/>
        <a:buChar char="§"/>
        <a:defRPr sz="2000">
          <a:solidFill>
            <a:schemeClr val="tx1"/>
          </a:solidFill>
          <a:effectLst>
            <a:outerShdw dist="38100" dir="2700000" algn="tl" blurRad="38100">
              <a:srgbClr val="000000"/>
            </a:outerShdw>
          </a:effectLst>
          <a:latin typeface="+mn-lt"/>
        </a:defRPr>
      </a:lvl6pPr>
      <a:lvl7pPr fontAlgn="base" algn="l" rtl="0" marL="2971800" indent="-228600">
        <a:spcBef>
          <a:spcPct val="20000"/>
        </a:spcBef>
        <a:spcAft>
          <a:spcPct val="0"/>
        </a:spcAft>
        <a:buClr>
          <a:schemeClr val="hlink"/>
        </a:buClr>
        <a:buFont charset="2" pitchFamily="2" typeface="Wingdings"/>
        <a:buChar char="§"/>
        <a:defRPr sz="2000">
          <a:solidFill>
            <a:schemeClr val="tx1"/>
          </a:solidFill>
          <a:effectLst>
            <a:outerShdw dist="38100" dir="2700000" algn="tl" blurRad="38100">
              <a:srgbClr val="000000"/>
            </a:outerShdw>
          </a:effectLst>
          <a:latin typeface="+mn-lt"/>
        </a:defRPr>
      </a:lvl7pPr>
      <a:lvl8pPr fontAlgn="base" algn="l" rtl="0" marL="3429000" indent="-228600">
        <a:spcBef>
          <a:spcPct val="20000"/>
        </a:spcBef>
        <a:spcAft>
          <a:spcPct val="0"/>
        </a:spcAft>
        <a:buClr>
          <a:schemeClr val="hlink"/>
        </a:buClr>
        <a:buFont charset="2" pitchFamily="2" typeface="Wingdings"/>
        <a:buChar char="§"/>
        <a:defRPr sz="2000">
          <a:solidFill>
            <a:schemeClr val="tx1"/>
          </a:solidFill>
          <a:effectLst>
            <a:outerShdw dist="38100" dir="2700000" algn="tl" blurRad="38100">
              <a:srgbClr val="000000"/>
            </a:outerShdw>
          </a:effectLst>
          <a:latin typeface="+mn-lt"/>
        </a:defRPr>
      </a:lvl8pPr>
      <a:lvl9pPr fontAlgn="base" algn="l" rtl="0" marL="3886200" indent="-228600">
        <a:spcBef>
          <a:spcPct val="20000"/>
        </a:spcBef>
        <a:spcAft>
          <a:spcPct val="0"/>
        </a:spcAft>
        <a:buClr>
          <a:schemeClr val="hlink"/>
        </a:buClr>
        <a:buFont charset="2" pitchFamily="2" typeface="Wingdings"/>
        <a:buChar char="§"/>
        <a:defRPr sz="2000">
          <a:solidFill>
            <a:schemeClr val="tx1"/>
          </a:solidFill>
          <a:effectLst>
            <a:outerShdw dist="38100" dir="2700000" algn="tl" blurRad="38100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rtl="0" marL="0" latinLnBrk="0" hangingPunct="1" eaLnBrk="1" algn="l" defTabSz="91440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rtl="0" marL="457200" latinLnBrk="0" hangingPunct="1" eaLnBrk="1" algn="l" defTabSz="91440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rtl="0" marL="914400" latinLnBrk="0" hangingPunct="1" eaLnBrk="1" algn="l" defTabSz="91440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rtl="0" marL="1371600" latinLnBrk="0" hangingPunct="1" eaLnBrk="1" algn="l" defTabSz="91440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rtl="0" marL="1828800" latinLnBrk="0" hangingPunct="1" eaLnBrk="1" algn="l" defTabSz="91440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rtl="0" marL="2286000" latinLnBrk="0" hangingPunct="1" eaLnBrk="1" algn="l" defTabSz="91440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rtl="0" marL="2743200" latinLnBrk="0" hangingPunct="1" eaLnBrk="1" algn="l" defTabSz="91440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rtl="0" marL="3200400" latinLnBrk="0" hangingPunct="1" eaLnBrk="1" algn="l" defTabSz="91440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rtl="0" marL="3657600" latinLnBrk="0" hangingPunct="1" eaLnBrk="1" algn="l" defTabSz="91440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media/image2.png" Type="http://schemas.openxmlformats.org/officeDocument/2006/relationships/image" Id="rId4"/><Relationship Target="../media/image1.png" Type="http://schemas.openxmlformats.org/officeDocument/2006/relationships/image" Id="rId3"/><Relationship Target="../notesSlides/notesSlide1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media/image15.jpeg" Type="http://schemas.openxmlformats.org/officeDocument/2006/relationships/image" Id="rId3"/><Relationship Target="../notesSlides/notesSlide10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media/image16.jpeg" Type="http://schemas.openxmlformats.org/officeDocument/2006/relationships/image" Id="rId3"/><Relationship Target="../notesSlides/notesSlide1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media/image17.jpeg" Type="http://schemas.openxmlformats.org/officeDocument/2006/relationships/image" Id="rId3"/><Relationship Target="../notesSlides/notesSlide12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media/image19.png" Type="http://schemas.openxmlformats.org/officeDocument/2006/relationships/image" Id="rId4"/><Relationship Target="../media/image18.jpeg" Type="http://schemas.openxmlformats.org/officeDocument/2006/relationships/image" Id="rId3"/><Relationship Target="../notesSlides/notesSlide13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media/image20.png" Type="http://schemas.openxmlformats.org/officeDocument/2006/relationships/image" Id="rId3"/><Relationship Target="../notesSlides/notesSlide14.xml" Type="http://schemas.openxmlformats.org/officeDocument/2006/relationships/notesSlide" Id="rId2"/><Relationship Target="../slideLayouts/slideLayout14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media/image22.jpeg" Type="http://schemas.openxmlformats.org/officeDocument/2006/relationships/image" Id="rId4"/><Relationship Target="../media/image21.png" Type="http://schemas.openxmlformats.org/officeDocument/2006/relationships/image" Id="rId3"/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media/image23.jpeg" Type="http://schemas.openxmlformats.org/officeDocument/2006/relationships/image" Id="rId3"/><Relationship Target="../notesSlides/notesSlide16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media/image24.jpeg" Type="http://schemas.openxmlformats.org/officeDocument/2006/relationships/image" Id="rId3"/><Relationship Target="../notesSlides/notesSlide17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media/image25.jpeg" Type="http://schemas.openxmlformats.org/officeDocument/2006/relationships/image" Id="rId3"/><Relationship Target="../notesSlides/notesSlide18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media/image26.jpeg" Type="http://schemas.openxmlformats.org/officeDocument/2006/relationships/image" Id="rId3"/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media/image3.jpeg" Type="http://schemas.openxmlformats.org/officeDocument/2006/relationships/image" Id="rId3"/><Relationship Target="../notesSlides/notesSlide2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media/image28.jpeg" Type="http://schemas.openxmlformats.org/officeDocument/2006/relationships/image" Id="rId4"/><Relationship Target="../media/image27.jpeg" Type="http://schemas.openxmlformats.org/officeDocument/2006/relationships/image" Id="rId3"/><Relationship Target="../notesSlides/notesSlide20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media/image30.jpeg" Type="http://schemas.openxmlformats.org/officeDocument/2006/relationships/image" Id="rId4"/><Relationship Target="../media/image29.jpeg" Type="http://schemas.openxmlformats.org/officeDocument/2006/relationships/image" Id="rId3"/><Relationship Target="../notesSlides/notesSlide2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media/image31.jpeg" Type="http://schemas.openxmlformats.org/officeDocument/2006/relationships/image" Id="rId3"/><Relationship Target="../notesSlides/notesSlide22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media/image32.jpeg" Type="http://schemas.openxmlformats.org/officeDocument/2006/relationships/image" Id="rId3"/><Relationship Target="../notesSlides/notesSlide23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media/image2.png" Type="http://schemas.openxmlformats.org/officeDocument/2006/relationships/image" Id="rId3"/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media/image33.jpeg" Type="http://schemas.openxmlformats.org/officeDocument/2006/relationships/image" Id="rId2"/><Relationship Target="../slideLayouts/slideLayout7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media/image34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media/image36.jpeg" Type="http://schemas.openxmlformats.org/officeDocument/2006/relationships/image" Id="rId3"/><Relationship Target="../media/image35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media/image37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media/image5.jpeg" Type="http://schemas.openxmlformats.org/officeDocument/2006/relationships/image" Id="rId4"/><Relationship Target="../media/image4.jpeg" Type="http://schemas.openxmlformats.org/officeDocument/2006/relationships/image" Id="rId3"/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media/image38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media/image7.jpeg" Type="http://schemas.openxmlformats.org/officeDocument/2006/relationships/image" Id="rId4"/><Relationship Target="../media/image6.jpeg" Type="http://schemas.openxmlformats.org/officeDocument/2006/relationships/image" Id="rId3"/><Relationship Target="../notesSlides/notesSlide4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media/image8.jpeg" Type="http://schemas.openxmlformats.org/officeDocument/2006/relationships/image" Id="rId3"/><Relationship Target="../notesSlides/notesSlide5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media/image10.jpeg" Type="http://schemas.openxmlformats.org/officeDocument/2006/relationships/image" Id="rId4"/><Relationship Target="../media/image9.jpeg" Type="http://schemas.openxmlformats.org/officeDocument/2006/relationships/image" Id="rId3"/><Relationship Target="../notesSlides/notesSlide6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media/image11.jpeg" Type="http://schemas.openxmlformats.org/officeDocument/2006/relationships/image" Id="rId3"/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media/image12.jpeg" Type="http://schemas.openxmlformats.org/officeDocument/2006/relationships/image" Id="rId3"/><Relationship Target="../notesSlides/notesSlide8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media/image14.jpeg" Type="http://schemas.openxmlformats.org/officeDocument/2006/relationships/image" Id="rId4"/><Relationship Target="../media/image13.jpeg" Type="http://schemas.openxmlformats.org/officeDocument/2006/relationships/image" Id="rId3"/><Relationship Target="../notesSlides/notesSlide9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2" id="2050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r>
              <a:rPr sz="5400" lang="en-US" b="1"/>
              <a:t>The Russian Revolution</a:t>
            </a:r>
          </a:p>
        </p:txBody>
      </p:sp>
      <p:sp>
        <p:nvSpPr>
          <p:cNvPr name="Rectangle 3" id="2051"/>
          <p:cNvSpPr>
            <a:spLocks noChangeArrowheads="1" noGrp="1"/>
          </p:cNvSpPr>
          <p:nvPr>
            <p:ph type="body" sz="half" idx="1"/>
          </p:nvPr>
        </p:nvSpPr>
        <p:spPr>
          <a:xfrm>
            <a:off y="5867400" x="457200"/>
            <a:ext cy="990600" cx="4038600"/>
          </a:xfrm>
        </p:spPr>
        <p:txBody>
          <a:bodyPr numCol="1"/>
          <a:lstStyle/>
          <a:p>
            <a:pPr>
              <a:lnSpc>
                <a:spcPct val="90000"/>
              </a:lnSpc>
              <a:buFont charset="2" pitchFamily="2" typeface="Wingdings"/>
              <a:buNone/>
            </a:pPr>
            <a:endParaRPr sz="2800" lang="en-US" dirty="0"/>
          </a:p>
        </p:txBody>
      </p:sp>
      <p:sp>
        <p:nvSpPr>
          <p:cNvPr name="Rectangle 6" id="2054"/>
          <p:cNvSpPr>
            <a:spLocks noChangeArrowheads="1" noGrp="1"/>
          </p:cNvSpPr>
          <p:nvPr>
            <p:ph sz="quarter" idx="2"/>
          </p:nvPr>
        </p:nvSpPr>
        <p:spPr/>
        <p:txBody>
          <a:bodyPr numCol="1"/>
          <a:lstStyle/>
          <a:p>
            <a:endParaRPr sz="2400" lang="en-US"/>
          </a:p>
        </p:txBody>
      </p:sp>
      <p:sp>
        <p:nvSpPr>
          <p:cNvPr name="Rectangle 7" id="2055"/>
          <p:cNvSpPr>
            <a:spLocks noChangeArrowheads="1" noGrp="1"/>
          </p:cNvSpPr>
          <p:nvPr>
            <p:ph sz="quarter" idx="3"/>
          </p:nvPr>
        </p:nvSpPr>
        <p:spPr/>
        <p:txBody>
          <a:bodyPr numCol="1"/>
          <a:lstStyle/>
          <a:p>
            <a:pPr>
              <a:buFont charset="2" pitchFamily="2" typeface="Wingdings"/>
              <a:buNone/>
            </a:pPr>
            <a:r>
              <a:rPr sz="2400" lang="en-US">
                <a:sym charset="2" pitchFamily="2" typeface="Wingdings"/>
              </a:rPr>
              <a:t></a:t>
            </a:r>
            <a:endParaRPr sz="2400" lang="en-US"/>
          </a:p>
        </p:txBody>
      </p:sp>
      <p:pic>
        <p:nvPicPr>
          <p:cNvPr name="Picture 4" id="2052" descr="russian_empire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2667000" x="0"/>
            <a:ext cy="3098800" cx="4648200"/>
          </a:xfrm>
          <a:prstGeom prst="rect">
            <a:avLst/>
          </a:prstGeom>
          <a:noFill/>
        </p:spPr>
      </p:pic>
      <p:pic>
        <p:nvPicPr>
          <p:cNvPr name="Picture 5" id="2053" descr="ussr"/>
          <p:cNvPicPr>
            <a:picLocks noChangeArrowheads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y="2708275" x="5105400"/>
            <a:ext cy="3084513" cx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>
          <p:childTnLst>
            <p:seq nextAc="seek" concurrent="1">
              <p:cTn nodeType="mainSeq" dur="indefinite" id="2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nodeType="clickEffect" fill="hold" accel="50000" presetSubtype="0" presetClass="entr" presetID="48" id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 calcmode="lin">
                                      <p:cBhvr>
                                        <p:cTn fill="hold" dur="1000" id="7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1000" id="8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1000" id="9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nodeType="clickEffect" fill="hold" accel="50000" presetSubtype="0" presetClass="entr" presetID="48" id="1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 calcmode="lin">
                                      <p:cBhvr>
                                        <p:cTn fill="hold" dur="1000" id="15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1000" id="16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1000" id="17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20484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r>
              <a:rPr sz="4000" lang="en-US"/>
              <a:t>The Collapse of the Imperial Government</a:t>
            </a:r>
          </a:p>
        </p:txBody>
      </p:sp>
      <p:sp>
        <p:nvSpPr>
          <p:cNvPr name="Rectangle 6" id="20486"/>
          <p:cNvSpPr>
            <a:spLocks noChangeArrowheads="1" noGrp="1"/>
          </p:cNvSpPr>
          <p:nvPr>
            <p:ph type="body" sz="half" idx="2"/>
          </p:nvPr>
        </p:nvSpPr>
        <p:spPr>
          <a:xfrm>
            <a:off y="1600200" x="4648200"/>
            <a:ext cy="5257800" cx="4495800"/>
          </a:xfrm>
        </p:spPr>
        <p:txBody>
          <a:bodyPr numCol="1"/>
          <a:lstStyle/>
          <a:p>
            <a:r>
              <a:rPr sz="2800" lang="en-US"/>
              <a:t>Nicholas left for the Front—September, 1915</a:t>
            </a:r>
          </a:p>
          <a:p>
            <a:r>
              <a:rPr sz="2800" lang="en-US"/>
              <a:t>Alexandra and Rasputin throw the government into chaos</a:t>
            </a:r>
          </a:p>
          <a:p>
            <a:r>
              <a:rPr sz="2800" lang="en-US"/>
              <a:t>Alexandra and other high government officials accused of treason</a:t>
            </a:r>
          </a:p>
        </p:txBody>
      </p:sp>
      <p:pic>
        <p:nvPicPr>
          <p:cNvPr name="Picture 7" id="20487" descr="cartoon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1600200" x="304800"/>
            <a:ext cy="4953000" cx="3660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24580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r>
              <a:rPr sz="4000" lang="en-US"/>
              <a:t>The Collapse of the Imperial Government (cont)</a:t>
            </a:r>
          </a:p>
        </p:txBody>
      </p:sp>
      <p:sp>
        <p:nvSpPr>
          <p:cNvPr name="Rectangle 6" id="24582"/>
          <p:cNvSpPr>
            <a:spLocks noChangeArrowheads="1" noGrp="1"/>
          </p:cNvSpPr>
          <p:nvPr>
            <p:ph type="body" sz="half" idx="2"/>
          </p:nvPr>
        </p:nvSpPr>
        <p:spPr>
          <a:xfrm>
            <a:off y="1600200" x="4648200"/>
            <a:ext cy="5257800" cx="4495800"/>
          </a:xfrm>
        </p:spPr>
        <p:txBody>
          <a:bodyPr numCol="1"/>
          <a:lstStyle/>
          <a:p>
            <a:pPr>
              <a:lnSpc>
                <a:spcPct val="80000"/>
              </a:lnSpc>
            </a:pPr>
            <a:r>
              <a:rPr sz="2400" lang="en-US" b="1"/>
              <a:t>Rasputin assassinated in December of 1916</a:t>
            </a:r>
          </a:p>
          <a:p>
            <a:pPr>
              <a:lnSpc>
                <a:spcPct val="80000"/>
              </a:lnSpc>
            </a:pPr>
            <a:r>
              <a:rPr sz="2400" lang="en-US" b="1"/>
              <a:t>Complete mismanagement of the wartime economy</a:t>
            </a:r>
          </a:p>
          <a:p>
            <a:pPr>
              <a:lnSpc>
                <a:spcPct val="80000"/>
              </a:lnSpc>
            </a:pPr>
            <a:r>
              <a:rPr sz="2400" altLang="en-CA" lang="en-CA" b="1"/>
              <a:t>ind. production plummeted, inflation and starvation were rampant, and the cities were overflowing w/ refugees</a:t>
            </a:r>
          </a:p>
          <a:p>
            <a:pPr>
              <a:lnSpc>
                <a:spcPct val="80000"/>
              </a:lnSpc>
            </a:pPr>
            <a:r>
              <a:rPr sz="2400" altLang="en-CA" lang="en-CA" b="1"/>
              <a:t>they became a hotbed for pol. activism, and this was ignited by serious food shortages in March 1917, esp. in St. Petersburg</a:t>
            </a:r>
            <a:endParaRPr sz="2400" lang="en-US" b="1"/>
          </a:p>
        </p:txBody>
      </p:sp>
      <p:pic>
        <p:nvPicPr>
          <p:cNvPr name="Picture 7" id="24583" descr="rasputindeath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1828800" x="381000"/>
            <a:ext cy="4267200" cx="4025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26628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The </a:t>
            </a:r>
            <a:r>
              <a:rPr lang="en-US">
                <a:solidFill>
                  <a:srgbClr val="99FF66"/>
                </a:solidFill>
              </a:rPr>
              <a:t>Two</a:t>
            </a:r>
            <a:r>
              <a:rPr lang="en-US"/>
              <a:t> Revolutions of 1917</a:t>
            </a:r>
          </a:p>
        </p:txBody>
      </p:sp>
      <p:sp>
        <p:nvSpPr>
          <p:cNvPr name="Rectangle 6" id="26630"/>
          <p:cNvSpPr>
            <a:spLocks noChangeArrowheads="1" noGrp="1"/>
          </p:cNvSpPr>
          <p:nvPr>
            <p:ph type="body" sz="half" idx="2"/>
          </p:nvPr>
        </p:nvSpPr>
        <p:spPr>
          <a:xfrm>
            <a:off y="1600200" x="5715000"/>
            <a:ext cy="5257800" cx="2971800"/>
          </a:xfrm>
        </p:spPr>
        <p:txBody>
          <a:bodyPr numCol="1"/>
          <a:lstStyle/>
          <a:p>
            <a:r>
              <a:rPr sz="2800" lang="en-US"/>
              <a:t>The March Revolution (March 12)</a:t>
            </a:r>
          </a:p>
          <a:p>
            <a:r>
              <a:rPr sz="2800" lang="en-US"/>
              <a:t>The November Revolution (November 6)</a:t>
            </a:r>
          </a:p>
        </p:txBody>
      </p:sp>
      <p:pic>
        <p:nvPicPr>
          <p:cNvPr name="Picture 7" id="26631" descr="Lenin_trots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1905000" x="228600"/>
            <a:ext cy="4089400" cx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28676"/>
          <p:cNvSpPr>
            <a:spLocks noChangeArrowheads="1" noGrp="1"/>
          </p:cNvSpPr>
          <p:nvPr>
            <p:ph type="title"/>
          </p:nvPr>
        </p:nvSpPr>
        <p:spPr>
          <a:xfrm>
            <a:off y="0" x="0"/>
            <a:ext cy="990600" cx="4419600"/>
          </a:xfrm>
        </p:spPr>
        <p:txBody>
          <a:bodyPr numCol="1"/>
          <a:lstStyle/>
          <a:p>
            <a:r>
              <a:rPr sz="3200" lang="en-US" b="1"/>
              <a:t>The March Revolution</a:t>
            </a:r>
          </a:p>
        </p:txBody>
      </p:sp>
      <p:sp>
        <p:nvSpPr>
          <p:cNvPr name="Rectangle 6" id="28678"/>
          <p:cNvSpPr>
            <a:spLocks noChangeArrowheads="1" noGrp="1"/>
          </p:cNvSpPr>
          <p:nvPr>
            <p:ph type="body" sz="half" idx="2"/>
          </p:nvPr>
        </p:nvSpPr>
        <p:spPr>
          <a:xfrm>
            <a:off y="0" x="4419600"/>
            <a:ext cy="6858000" cx="4724400"/>
          </a:xfrm>
        </p:spPr>
        <p:txBody>
          <a:bodyPr numCol="1"/>
          <a:lstStyle/>
          <a:p>
            <a:r>
              <a:rPr sz="2400" lang="en-US" b="1"/>
              <a:t>Origins: Food riots/strikes</a:t>
            </a:r>
          </a:p>
          <a:p>
            <a:r>
              <a:rPr sz="2400" lang="en-US" b="1"/>
              <a:t>Duma declared itself a </a:t>
            </a:r>
            <a:r>
              <a:rPr sz="2400" lang="en-US" b="1">
                <a:solidFill>
                  <a:srgbClr val="99FF66"/>
                </a:solidFill>
              </a:rPr>
              <a:t>Provisional Government</a:t>
            </a:r>
            <a:r>
              <a:rPr sz="2400" lang="en-US" b="1"/>
              <a:t> on March12</a:t>
            </a:r>
          </a:p>
          <a:p>
            <a:r>
              <a:rPr sz="2400" lang="en-US" b="1"/>
              <a:t>Tsar  ordered soldiers to intervene; instead they joined the rebellion…the Tsar thus </a:t>
            </a:r>
            <a:r>
              <a:rPr sz="2400" lang="en-US" b="1">
                <a:solidFill>
                  <a:srgbClr val="99FF66"/>
                </a:solidFill>
              </a:rPr>
              <a:t>abdicated </a:t>
            </a:r>
            <a:r>
              <a:rPr sz="2400" lang="en-US" b="1"/>
              <a:t>on March 17 </a:t>
            </a:r>
          </a:p>
          <a:p>
            <a:r>
              <a:rPr sz="2400" lang="en-US" b="1"/>
              <a:t>the </a:t>
            </a:r>
            <a:r>
              <a:rPr sz="2400" lang="en-US" b="1">
                <a:solidFill>
                  <a:srgbClr val="99FF66"/>
                </a:solidFill>
              </a:rPr>
              <a:t>Menshevik Alexander Kerensky</a:t>
            </a:r>
            <a:r>
              <a:rPr sz="2400" lang="en-US" b="1"/>
              <a:t> headed the Provisional Government, along w/ </a:t>
            </a:r>
            <a:r>
              <a:rPr sz="2400" lang="en-US" b="1">
                <a:solidFill>
                  <a:srgbClr val="99FF66"/>
                </a:solidFill>
              </a:rPr>
              <a:t>Prince Lvov</a:t>
            </a:r>
          </a:p>
          <a:p>
            <a:pPr lvl="1"/>
            <a:r>
              <a:rPr sz="2000" lang="en-US" b="1"/>
              <a:t>Very Popular Revolution</a:t>
            </a:r>
          </a:p>
          <a:p>
            <a:pPr lvl="1"/>
            <a:r>
              <a:rPr sz="2000" lang="en-US" b="1"/>
              <a:t>Kerensky favoured gradual socialist reform/ saw the war effort as #1 priority</a:t>
            </a:r>
          </a:p>
          <a:p>
            <a:endParaRPr sz="2400" lang="en-US" b="1"/>
          </a:p>
          <a:p>
            <a:pPr>
              <a:buFont charset="2" pitchFamily="2" typeface="Wingdings"/>
              <a:buNone/>
            </a:pPr>
            <a:endParaRPr sz="2400" lang="en-US" b="1"/>
          </a:p>
          <a:p>
            <a:endParaRPr sz="2400" lang="en-US" b="1"/>
          </a:p>
        </p:txBody>
      </p:sp>
      <p:pic>
        <p:nvPicPr>
          <p:cNvPr name="Picture 7" id="28679" descr="kerensky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1143000" x="0"/>
            <a:ext cy="4876800" cx="2809875"/>
          </a:xfrm>
          <a:prstGeom prst="rect">
            <a:avLst/>
          </a:prstGeom>
          <a:noFill/>
        </p:spPr>
      </p:pic>
      <p:pic>
        <p:nvPicPr>
          <p:cNvPr name="Picture 9" id="28681" descr="thumb?id=10160"/>
          <p:cNvPicPr>
            <a:picLocks noChangeArrowheads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y="4191000" x="2590800"/>
            <a:ext cy="2667000" cx="19907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2" id="90114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r>
              <a:rPr u="sng" lang="en-US" b="1"/>
              <a:t>Kornilov Affair</a:t>
            </a:r>
          </a:p>
        </p:txBody>
      </p:sp>
      <p:sp>
        <p:nvSpPr>
          <p:cNvPr name="Rectangle 3" id="90115"/>
          <p:cNvSpPr>
            <a:spLocks noChangeArrowheads="1" noGrp="1"/>
          </p:cNvSpPr>
          <p:nvPr>
            <p:ph type="body" sz="half" idx="1"/>
          </p:nvPr>
        </p:nvSpPr>
        <p:spPr>
          <a:xfrm>
            <a:off y="1600200" x="457200"/>
            <a:ext cy="4495800" cx="4040188"/>
          </a:xfrm>
        </p:spPr>
        <p:txBody>
          <a:bodyPr numCol="1"/>
          <a:lstStyle/>
          <a:p>
            <a:pPr>
              <a:lnSpc>
                <a:spcPct val="90000"/>
              </a:lnSpc>
            </a:pPr>
            <a:r>
              <a:rPr sz="2800" lang="en-US"/>
              <a:t>General Kornilov attempted to overthrow Provisional Government with military takeover</a:t>
            </a:r>
          </a:p>
          <a:p>
            <a:pPr>
              <a:lnSpc>
                <a:spcPct val="90000"/>
              </a:lnSpc>
            </a:pPr>
            <a:r>
              <a:rPr sz="2800" lang="en-US"/>
              <a:t>To prevent this takeover, Kerensky freed many Bolshevik leaders from prison and supplied arms to many revolutionaries</a:t>
            </a:r>
          </a:p>
          <a:p>
            <a:pPr>
              <a:lnSpc>
                <a:spcPct val="90000"/>
              </a:lnSpc>
              <a:buFont charset="2" pitchFamily="2" typeface="Wingdings"/>
              <a:buNone/>
            </a:pPr>
            <a:endParaRPr sz="2800" lang="en-US"/>
          </a:p>
        </p:txBody>
      </p:sp>
      <p:pic>
        <p:nvPicPr>
          <p:cNvPr name="Picture 4" id="90116" descr="kornilov"/>
          <p:cNvPicPr>
            <a:picLocks noChangeArrowheads="1" noChangeAspect="1"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y="1700213" x="4640263"/>
            <a:ext cy="4246562" cx="3678237"/>
          </a:xfrm>
          <a:noFill/>
          <a:ln/>
        </p:spPr>
      </p:pic>
    </p:spTree>
  </p:cSld>
  <p:clrMapOvr>
    <a:masterClrMapping/>
  </p:clrMapOvr>
  <p:transition advTm="25000">
    <p:fade/>
  </p:transition>
  <p:timing>
    <p:tnLst>
      <p:par>
        <p:cTn nodeType="tmRoot" restart="never" dur="indefinite" id="1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2" id="74754"/>
          <p:cNvSpPr>
            <a:spLocks noChangeArrowheads="1" noGrp="1"/>
          </p:cNvSpPr>
          <p:nvPr>
            <p:ph type="title"/>
          </p:nvPr>
        </p:nvSpPr>
        <p:spPr>
          <a:xfrm>
            <a:off y="0" x="457200"/>
            <a:ext cy="762000" cx="8229600"/>
          </a:xfrm>
        </p:spPr>
        <p:txBody>
          <a:bodyPr numCol="1"/>
          <a:lstStyle/>
          <a:p>
            <a:r>
              <a:rPr lang="en-US" b="1"/>
              <a:t>The Petrograd Soviet</a:t>
            </a:r>
          </a:p>
        </p:txBody>
      </p:sp>
      <p:sp>
        <p:nvSpPr>
          <p:cNvPr name="Rectangle 3" id="74755"/>
          <p:cNvSpPr>
            <a:spLocks noChangeArrowheads="1" noGrp="1"/>
          </p:cNvSpPr>
          <p:nvPr>
            <p:ph type="body" idx="1"/>
          </p:nvPr>
        </p:nvSpPr>
        <p:spPr>
          <a:xfrm>
            <a:off y="762000" x="4267200"/>
            <a:ext cy="6629400" cx="4876800"/>
          </a:xfrm>
        </p:spPr>
        <p:txBody>
          <a:bodyPr numCol="1"/>
          <a:lstStyle/>
          <a:p>
            <a:pPr lvl="2">
              <a:lnSpc>
                <a:spcPct val="90000"/>
              </a:lnSpc>
            </a:pPr>
            <a:r>
              <a:rPr altLang="en-CA" lang="en-CA" b="1"/>
              <a:t>leftists in St. Petersburg formed the Petrograd Soviet, which they claimed to be the legit. gov’t </a:t>
            </a:r>
          </a:p>
          <a:p>
            <a:pPr lvl="2">
              <a:lnSpc>
                <a:spcPct val="90000"/>
              </a:lnSpc>
            </a:pPr>
            <a:r>
              <a:rPr altLang="en-CA" lang="en-CA" b="1"/>
              <a:t>Ger. was aware of the Russ. situation and began to concentrate on the W. Front</a:t>
            </a:r>
          </a:p>
          <a:p>
            <a:pPr lvl="2">
              <a:lnSpc>
                <a:spcPct val="90000"/>
              </a:lnSpc>
            </a:pPr>
            <a:r>
              <a:rPr altLang="en-CA" lang="en-CA" b="1"/>
              <a:t>Ger. even played a role in returning Lenin to Russia, so he could foment rev.</a:t>
            </a:r>
          </a:p>
          <a:p>
            <a:pPr lvl="3">
              <a:lnSpc>
                <a:spcPct val="90000"/>
              </a:lnSpc>
            </a:pPr>
            <a:r>
              <a:rPr sz="2400" altLang="en-CA" lang="en-CA" b="1"/>
              <a:t>Having been granted “safe passage”, Lenin returned in April 1917</a:t>
            </a:r>
            <a:endParaRPr sz="2400" lang="en-US" b="1"/>
          </a:p>
        </p:txBody>
      </p:sp>
      <p:pic>
        <p:nvPicPr>
          <p:cNvPr name="Picture 5" id="74757" descr="339p11-2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3429000" x="0"/>
            <a:ext cy="4048125" cx="5038725"/>
          </a:xfrm>
          <a:prstGeom prst="rect">
            <a:avLst/>
          </a:prstGeom>
          <a:noFill/>
        </p:spPr>
      </p:pic>
      <p:pic>
        <p:nvPicPr>
          <p:cNvPr name="Picture 7" id="74759" descr="petro4b"/>
          <p:cNvPicPr>
            <a:picLocks noChangeArrowheads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y="838200" x="228600"/>
            <a:ext cy="2655888" cx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30724"/>
          <p:cNvSpPr>
            <a:spLocks noChangeArrowheads="1" noGrp="1"/>
          </p:cNvSpPr>
          <p:nvPr>
            <p:ph type="title"/>
          </p:nvPr>
        </p:nvSpPr>
        <p:spPr>
          <a:xfrm>
            <a:off y="0" x="457200"/>
            <a:ext cy="762000" cx="8229600"/>
          </a:xfrm>
        </p:spPr>
        <p:txBody>
          <a:bodyPr numCol="1"/>
          <a:lstStyle/>
          <a:p>
            <a:r>
              <a:rPr lang="en-US" b="1"/>
              <a:t>Soviet Political Ideology</a:t>
            </a:r>
          </a:p>
        </p:txBody>
      </p:sp>
      <p:sp>
        <p:nvSpPr>
          <p:cNvPr name="Rectangle 6" id="30726"/>
          <p:cNvSpPr>
            <a:spLocks noChangeArrowheads="1" noGrp="1"/>
          </p:cNvSpPr>
          <p:nvPr>
            <p:ph type="body" sz="half" idx="2"/>
          </p:nvPr>
        </p:nvSpPr>
        <p:spPr>
          <a:xfrm>
            <a:off y="838200" x="5410200"/>
            <a:ext cy="6019800" cx="3733800"/>
          </a:xfrm>
        </p:spPr>
        <p:txBody>
          <a:bodyPr numCol="1"/>
          <a:lstStyle/>
          <a:p>
            <a:r>
              <a:rPr sz="2800" lang="en-US"/>
              <a:t>More radical and revolutionary than the Provisional Government</a:t>
            </a:r>
          </a:p>
          <a:p>
            <a:r>
              <a:rPr sz="2800" lang="en-US"/>
              <a:t>Most influenced by Marxist socialism</a:t>
            </a:r>
          </a:p>
          <a:p>
            <a:r>
              <a:rPr sz="2800" lang="en-US"/>
              <a:t>Emulated western socialism</a:t>
            </a:r>
          </a:p>
          <a:p>
            <a:r>
              <a:rPr sz="2800" lang="en-US"/>
              <a:t>Two Factions</a:t>
            </a:r>
          </a:p>
          <a:p>
            <a:pPr>
              <a:buFont charset="2" pitchFamily="2" typeface="Wingdings"/>
              <a:buNone/>
            </a:pPr>
            <a:r>
              <a:rPr sz="2800" lang="en-US"/>
              <a:t>	-- “Mensheviks”</a:t>
            </a:r>
          </a:p>
          <a:p>
            <a:pPr>
              <a:buFont charset="2" pitchFamily="2" typeface="Wingdings"/>
              <a:buNone/>
            </a:pPr>
            <a:r>
              <a:rPr sz="2800" lang="en-US"/>
              <a:t>	-- “Bolsheviks”</a:t>
            </a:r>
          </a:p>
        </p:txBody>
      </p:sp>
      <p:pic>
        <p:nvPicPr>
          <p:cNvPr name="Picture 7" id="30727" descr="revolution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1600200" x="0"/>
            <a:ext cy="3525838" cx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32772"/>
          <p:cNvSpPr>
            <a:spLocks noChangeArrowheads="1" noGrp="1"/>
          </p:cNvSpPr>
          <p:nvPr>
            <p:ph type="title"/>
          </p:nvPr>
        </p:nvSpPr>
        <p:spPr>
          <a:xfrm>
            <a:off y="228600" x="457200"/>
            <a:ext cy="381000" cx="8229600"/>
          </a:xfrm>
        </p:spPr>
        <p:txBody>
          <a:bodyPr numCol="1"/>
          <a:lstStyle/>
          <a:p>
            <a:pPr marL="1016000" indent="-1016000"/>
            <a:r>
              <a:rPr sz="3200" lang="en-US" b="1"/>
              <a:t>Founder of Bolshevism: Vladimir Lenin</a:t>
            </a:r>
          </a:p>
        </p:txBody>
      </p:sp>
      <p:sp>
        <p:nvSpPr>
          <p:cNvPr name="Rectangle 6" id="32774"/>
          <p:cNvSpPr>
            <a:spLocks noChangeArrowheads="1" noGrp="1"/>
          </p:cNvSpPr>
          <p:nvPr>
            <p:ph type="body" sz="half" idx="2"/>
          </p:nvPr>
        </p:nvSpPr>
        <p:spPr>
          <a:xfrm>
            <a:off y="685800" x="4038600"/>
            <a:ext cy="6172200" cx="5105400"/>
          </a:xfrm>
        </p:spPr>
        <p:txBody>
          <a:bodyPr numCol="1"/>
          <a:lstStyle/>
          <a:p>
            <a:r>
              <a:rPr sz="2800" lang="en-US"/>
              <a:t>His Early Years</a:t>
            </a:r>
          </a:p>
          <a:p>
            <a:pPr>
              <a:buFont charset="2" pitchFamily="2" typeface="Wingdings"/>
              <a:buNone/>
            </a:pPr>
            <a:r>
              <a:rPr sz="2800" lang="en-US"/>
              <a:t>	--Exiled to Siberia in 1897</a:t>
            </a:r>
          </a:p>
          <a:p>
            <a:r>
              <a:rPr sz="2800" lang="en-US"/>
              <a:t>Committed to Class Struggle and Revolution</a:t>
            </a:r>
          </a:p>
          <a:p>
            <a:r>
              <a:rPr sz="2800" lang="en-US"/>
              <a:t>Moved to London in 1902 and befriended Leon Trotsky</a:t>
            </a:r>
          </a:p>
          <a:p>
            <a:r>
              <a:rPr sz="2800" lang="en-US" i="1"/>
              <a:t>What is to be Done?</a:t>
            </a:r>
            <a:endParaRPr sz="2800" lang="en-US"/>
          </a:p>
          <a:p>
            <a:pPr lvl="1"/>
            <a:r>
              <a:rPr sz="2400" altLang="en-CA" lang="en-CA" b="1">
                <a:effectLst/>
              </a:rPr>
              <a:t>vanguard</a:t>
            </a:r>
            <a:r>
              <a:rPr sz="2400" altLang="en-CA" lang="en-CA">
                <a:effectLst/>
              </a:rPr>
              <a:t> is required to lead the rev. (thus rev. from above) </a:t>
            </a:r>
            <a:r>
              <a:rPr sz="2400" altLang="en-CA" lang="en-CA">
                <a:effectLst/>
                <a:sym charset="2" pitchFamily="2" typeface="Wingdings"/>
              </a:rPr>
              <a:t> </a:t>
            </a:r>
            <a:r>
              <a:rPr sz="2400" altLang="en-CA" lang="en-CA">
                <a:effectLst/>
              </a:rPr>
              <a:t>this split the SDWP in 2</a:t>
            </a:r>
            <a:endParaRPr sz="2400" lang="en-US"/>
          </a:p>
          <a:p>
            <a:endParaRPr sz="2800" lang="en-US"/>
          </a:p>
          <a:p>
            <a:endParaRPr sz="2800" lang="en-US" i="1"/>
          </a:p>
        </p:txBody>
      </p:sp>
      <p:pic>
        <p:nvPicPr>
          <p:cNvPr name="Picture 7" id="32775" descr="lenin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838200" x="0"/>
            <a:ext cy="5334000" cx="3816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38916"/>
          <p:cNvSpPr>
            <a:spLocks noChangeArrowheads="1" noGrp="1"/>
          </p:cNvSpPr>
          <p:nvPr>
            <p:ph type="title"/>
          </p:nvPr>
        </p:nvSpPr>
        <p:spPr>
          <a:xfrm>
            <a:off y="0" x="457200"/>
            <a:ext cy="685800" cx="8229600"/>
          </a:xfrm>
        </p:spPr>
        <p:txBody>
          <a:bodyPr numCol="1"/>
          <a:lstStyle/>
          <a:p>
            <a:r>
              <a:rPr sz="4000" lang="en-US"/>
              <a:t>Lenin Steps into This Vacuum</a:t>
            </a:r>
          </a:p>
        </p:txBody>
      </p:sp>
      <p:sp>
        <p:nvSpPr>
          <p:cNvPr name="Rectangle 6" id="38918"/>
          <p:cNvSpPr>
            <a:spLocks noChangeArrowheads="1" noGrp="1"/>
          </p:cNvSpPr>
          <p:nvPr>
            <p:ph type="body" sz="half" idx="2"/>
          </p:nvPr>
        </p:nvSpPr>
        <p:spPr>
          <a:xfrm>
            <a:off y="609600" x="3733800"/>
            <a:ext cy="6248400" cx="5410200"/>
          </a:xfrm>
        </p:spPr>
        <p:txBody>
          <a:bodyPr numCol="1"/>
          <a:lstStyle/>
          <a:p>
            <a:pPr>
              <a:lnSpc>
                <a:spcPct val="90000"/>
              </a:lnSpc>
            </a:pPr>
            <a:r>
              <a:rPr sz="2400" lang="en-US" b="1"/>
              <a:t>Amnesty granted to all political prisoners in March of 1917</a:t>
            </a:r>
          </a:p>
          <a:p>
            <a:pPr>
              <a:lnSpc>
                <a:spcPct val="90000"/>
              </a:lnSpc>
            </a:pPr>
            <a:r>
              <a:rPr sz="2400" lang="en-US" b="1"/>
              <a:t>Lenin’s arrival in Petrograd</a:t>
            </a:r>
          </a:p>
          <a:p>
            <a:pPr>
              <a:lnSpc>
                <a:spcPct val="90000"/>
              </a:lnSpc>
            </a:pPr>
            <a:r>
              <a:rPr sz="2400" lang="en-US" b="1"/>
              <a:t>A tremendously charismatic personality</a:t>
            </a:r>
          </a:p>
          <a:p>
            <a:pPr>
              <a:lnSpc>
                <a:spcPct val="90000"/>
              </a:lnSpc>
            </a:pPr>
            <a:r>
              <a:rPr sz="2400" lang="en-US" b="1"/>
              <a:t>“Peace, Land, Bread”</a:t>
            </a:r>
          </a:p>
          <a:p>
            <a:pPr>
              <a:lnSpc>
                <a:spcPct val="90000"/>
              </a:lnSpc>
            </a:pPr>
            <a:r>
              <a:rPr sz="2400" lang="en-US" b="1"/>
              <a:t>“All Power to the Soviets”</a:t>
            </a:r>
          </a:p>
          <a:p>
            <a:pPr>
              <a:lnSpc>
                <a:spcPct val="90000"/>
              </a:lnSpc>
            </a:pPr>
            <a:r>
              <a:rPr sz="2400" altLang="en-CA" lang="en-CA" b="1"/>
              <a:t>He preached that the war was a capitalist/imperialist war that offered no rewards for the peasants/workers; he also felt the war was over w/ the czar’s abdication</a:t>
            </a:r>
          </a:p>
          <a:p>
            <a:pPr>
              <a:lnSpc>
                <a:spcPct val="90000"/>
              </a:lnSpc>
            </a:pPr>
            <a:r>
              <a:rPr sz="2400" lang="en-US" b="1"/>
              <a:t>Bolshevik party membership exploded; their power was consolidated</a:t>
            </a:r>
          </a:p>
        </p:txBody>
      </p:sp>
      <p:pic>
        <p:nvPicPr>
          <p:cNvPr name="Picture 7" id="38919" descr="leninposter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1295400" x="0"/>
            <a:ext cy="4953000" cx="34877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2" id="78850"/>
          <p:cNvSpPr>
            <a:spLocks noChangeArrowheads="1" noGrp="1"/>
          </p:cNvSpPr>
          <p:nvPr>
            <p:ph type="title"/>
          </p:nvPr>
        </p:nvSpPr>
        <p:spPr>
          <a:xfrm flipV="1">
            <a:off y="0" x="457200"/>
            <a:ext cy="274638" cx="8229600"/>
          </a:xfrm>
        </p:spPr>
        <p:txBody>
          <a:bodyPr numCol="1"/>
          <a:lstStyle/>
          <a:p>
            <a:endParaRPr sz="4000" lang="en-US"/>
          </a:p>
        </p:txBody>
      </p:sp>
      <p:sp>
        <p:nvSpPr>
          <p:cNvPr name="Rectangle 3" id="78851"/>
          <p:cNvSpPr>
            <a:spLocks noChangeArrowheads="1" noGrp="1"/>
          </p:cNvSpPr>
          <p:nvPr>
            <p:ph type="body" idx="1"/>
          </p:nvPr>
        </p:nvSpPr>
        <p:spPr>
          <a:xfrm>
            <a:off y="304800" x="-533400"/>
            <a:ext cy="6553200" cx="5638800"/>
          </a:xfrm>
        </p:spPr>
        <p:txBody>
          <a:bodyPr numCol="1"/>
          <a:lstStyle/>
          <a:p>
            <a:pPr lvl="2"/>
            <a:r>
              <a:rPr sz="2800" altLang="en-CA" lang="en-CA" b="1"/>
              <a:t>Lenin formed the </a:t>
            </a:r>
            <a:r>
              <a:rPr sz="2800" altLang="en-CA" lang="en-CA" i="1" b="1">
                <a:solidFill>
                  <a:srgbClr val="99FF66"/>
                </a:solidFill>
              </a:rPr>
              <a:t>Military-Revolutionary Council</a:t>
            </a:r>
            <a:r>
              <a:rPr sz="2800" altLang="en-CA" lang="en-CA" b="1"/>
              <a:t> and in May 1917 he urged the Pet. Soviet to pass </a:t>
            </a:r>
            <a:r>
              <a:rPr sz="2800" altLang="en-CA" lang="en-CA" b="1">
                <a:solidFill>
                  <a:srgbClr val="99FF66"/>
                </a:solidFill>
              </a:rPr>
              <a:t>Army Order # 1</a:t>
            </a:r>
          </a:p>
          <a:p>
            <a:pPr lvl="3"/>
            <a:r>
              <a:rPr sz="2800" altLang="en-CA" lang="en-CA" b="1"/>
              <a:t>This gave control of the army to the common soldiers; discipline thus collapsed, and Kerensky was undermined</a:t>
            </a:r>
            <a:endParaRPr sz="2800" lang="en-US" b="1"/>
          </a:p>
        </p:txBody>
      </p:sp>
      <p:pic>
        <p:nvPicPr>
          <p:cNvPr name="Picture 5" id="78853" descr="29_October17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838200" x="5251450"/>
            <a:ext cy="5334000" cx="3892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6148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Pre-Revolutionary Russia</a:t>
            </a:r>
          </a:p>
        </p:txBody>
      </p:sp>
      <p:sp>
        <p:nvSpPr>
          <p:cNvPr name="Rectangle 6" id="6150"/>
          <p:cNvSpPr>
            <a:spLocks noChangeArrowheads="1" noGrp="1"/>
          </p:cNvSpPr>
          <p:nvPr>
            <p:ph type="body" sz="half" idx="2"/>
          </p:nvPr>
        </p:nvSpPr>
        <p:spPr>
          <a:xfrm>
            <a:off y="1295400" x="4648200"/>
            <a:ext cy="5562600" cx="4038600"/>
          </a:xfrm>
        </p:spPr>
        <p:txBody>
          <a:bodyPr numCol="1"/>
          <a:lstStyle/>
          <a:p>
            <a:r>
              <a:rPr sz="2400" lang="en-US" b="1"/>
              <a:t>Only true autocracy left in Europe</a:t>
            </a:r>
          </a:p>
          <a:p>
            <a:r>
              <a:rPr sz="2400" lang="en-US" b="1"/>
              <a:t>No type of representative political institutions</a:t>
            </a:r>
          </a:p>
          <a:p>
            <a:r>
              <a:rPr sz="2400" lang="en-US" b="1"/>
              <a:t>Nicholas II became tsar in 1884</a:t>
            </a:r>
          </a:p>
          <a:p>
            <a:r>
              <a:rPr sz="2400" lang="en-US" b="1"/>
              <a:t>Believed he was the absolute ruler anointed by God</a:t>
            </a:r>
          </a:p>
          <a:p>
            <a:r>
              <a:rPr sz="2400" lang="en-US" b="1"/>
              <a:t>Russo-Japanese War (1904) – defeat led to pol. instability</a:t>
            </a:r>
          </a:p>
        </p:txBody>
      </p:sp>
      <p:pic>
        <p:nvPicPr>
          <p:cNvPr name="Picture 7" id="6151" descr="nicholas II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1371600" x="341313"/>
            <a:ext cy="5105400" cx="41671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40964"/>
          <p:cNvSpPr>
            <a:spLocks noChangeArrowheads="1" noGrp="1"/>
          </p:cNvSpPr>
          <p:nvPr>
            <p:ph type="title"/>
          </p:nvPr>
        </p:nvSpPr>
        <p:spPr>
          <a:xfrm>
            <a:off y="0" x="0"/>
            <a:ext cy="838200" cx="4876800"/>
          </a:xfrm>
        </p:spPr>
        <p:txBody>
          <a:bodyPr numCol="1"/>
          <a:lstStyle/>
          <a:p>
            <a:r>
              <a:rPr sz="3200" lang="en-US"/>
              <a:t>The November Revolution</a:t>
            </a:r>
          </a:p>
        </p:txBody>
      </p:sp>
      <p:sp>
        <p:nvSpPr>
          <p:cNvPr name="Rectangle 6" id="40966"/>
          <p:cNvSpPr>
            <a:spLocks noChangeArrowheads="1" noGrp="1"/>
          </p:cNvSpPr>
          <p:nvPr>
            <p:ph type="body" sz="half" idx="2"/>
          </p:nvPr>
        </p:nvSpPr>
        <p:spPr>
          <a:xfrm>
            <a:off y="0" x="4876800"/>
            <a:ext cy="6858000" cx="4267200"/>
          </a:xfrm>
        </p:spPr>
        <p:txBody>
          <a:bodyPr numCol="1"/>
          <a:lstStyle/>
          <a:p>
            <a:pPr>
              <a:lnSpc>
                <a:spcPct val="90000"/>
              </a:lnSpc>
            </a:pPr>
            <a:r>
              <a:rPr sz="2000" lang="en-US" b="1"/>
              <a:t>Nov. 6, 1917…</a:t>
            </a:r>
          </a:p>
          <a:p>
            <a:pPr>
              <a:lnSpc>
                <a:spcPct val="90000"/>
              </a:lnSpc>
            </a:pPr>
            <a:r>
              <a:rPr sz="2000" altLang="en-CA" lang="en-CA" b="1"/>
              <a:t>this was the ideological aspect of the rev., w/ the coup itself planned by </a:t>
            </a:r>
            <a:r>
              <a:rPr sz="2000" altLang="en-CA" lang="en-CA" b="1">
                <a:solidFill>
                  <a:srgbClr val="99FF66"/>
                </a:solidFill>
              </a:rPr>
              <a:t>Leon Trotsky</a:t>
            </a:r>
            <a:r>
              <a:rPr sz="2000" altLang="en-CA" lang="en-CA" b="1"/>
              <a:t>, who had gained the confidence of the army (= the “Red Miracle”)</a:t>
            </a:r>
            <a:endParaRPr sz="2000" lang="en-US" b="1"/>
          </a:p>
          <a:p>
            <a:pPr>
              <a:lnSpc>
                <a:spcPct val="90000"/>
              </a:lnSpc>
            </a:pPr>
            <a:r>
              <a:rPr sz="2000" altLang="en-CA" lang="en-CA" b="1"/>
              <a:t>Lenin went on to consolidate his power in Jan. 1918 when he disbanded the </a:t>
            </a:r>
            <a:r>
              <a:rPr sz="2000" altLang="en-CA" lang="en-CA" i="1" b="1"/>
              <a:t>Constituent Assembly</a:t>
            </a:r>
            <a:r>
              <a:rPr sz="2000" altLang="en-CA" lang="en-CA" b="1"/>
              <a:t> (had replaced the Duma) – the Bolsheviks had not gained a majority there in late Nov. elections  - Russ. dem. thus terminated </a:t>
            </a:r>
            <a:r>
              <a:rPr sz="2000" altLang="en-CA" lang="en-CA" b="1">
                <a:sym charset="2" pitchFamily="2" typeface="Wingdings"/>
              </a:rPr>
              <a:t> a </a:t>
            </a:r>
            <a:r>
              <a:rPr sz="2000" altLang="en-CA" lang="en-CA" b="1">
                <a:solidFill>
                  <a:srgbClr val="99FF66"/>
                </a:solidFill>
                <a:sym charset="2" pitchFamily="2" typeface="Wingdings"/>
              </a:rPr>
              <a:t>Co</a:t>
            </a:r>
            <a:r>
              <a:rPr sz="2000" lang="en-US" b="1">
                <a:solidFill>
                  <a:srgbClr val="99FF66"/>
                </a:solidFill>
              </a:rPr>
              <a:t>uncil of People’s Commissars</a:t>
            </a:r>
            <a:r>
              <a:rPr sz="2000" lang="en-US" b="1"/>
              <a:t> was created</a:t>
            </a:r>
          </a:p>
          <a:p>
            <a:pPr>
              <a:lnSpc>
                <a:spcPct val="90000"/>
              </a:lnSpc>
            </a:pPr>
            <a:r>
              <a:rPr sz="2000" lang="en-US" b="1"/>
              <a:t>All private property was abolished and divided among the peasantry</a:t>
            </a:r>
          </a:p>
          <a:p>
            <a:pPr>
              <a:lnSpc>
                <a:spcPct val="90000"/>
              </a:lnSpc>
            </a:pPr>
            <a:r>
              <a:rPr sz="2000" lang="en-US" b="1"/>
              <a:t>Largest industrial enterprises nationalized</a:t>
            </a:r>
          </a:p>
        </p:txBody>
      </p:sp>
      <p:pic>
        <p:nvPicPr>
          <p:cNvPr name="Picture 7" id="40967" descr="november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762000" x="304800"/>
            <a:ext cy="2901950" cx="4343400"/>
          </a:xfrm>
          <a:prstGeom prst="rect">
            <a:avLst/>
          </a:prstGeom>
          <a:noFill/>
        </p:spPr>
      </p:pic>
      <p:pic>
        <p:nvPicPr>
          <p:cNvPr name="Picture 9" id="40969" descr="Trotsky_militant"/>
          <p:cNvPicPr>
            <a:picLocks noChangeArrowheads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y="3822700" x="228600"/>
            <a:ext cy="3035300" cx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2" id="43010"/>
          <p:cNvSpPr>
            <a:spLocks noChangeArrowheads="1" noGrp="1"/>
          </p:cNvSpPr>
          <p:nvPr>
            <p:ph type="title"/>
          </p:nvPr>
        </p:nvSpPr>
        <p:spPr>
          <a:xfrm>
            <a:off y="0" x="457200"/>
            <a:ext cy="762000" cx="8229600"/>
          </a:xfrm>
        </p:spPr>
        <p:txBody>
          <a:bodyPr numCol="1"/>
          <a:lstStyle/>
          <a:p>
            <a:r>
              <a:rPr lang="en-US"/>
              <a:t>November Revolution (cont)</a:t>
            </a:r>
          </a:p>
        </p:txBody>
      </p:sp>
      <p:sp>
        <p:nvSpPr>
          <p:cNvPr name="Rectangle 5" id="43013"/>
          <p:cNvSpPr>
            <a:spLocks noChangeArrowheads="1" noGrp="1"/>
          </p:cNvSpPr>
          <p:nvPr>
            <p:ph type="body" sz="half" idx="2"/>
          </p:nvPr>
        </p:nvSpPr>
        <p:spPr>
          <a:xfrm>
            <a:off y="914400" x="5334000"/>
            <a:ext cy="5943600" cx="3810000"/>
          </a:xfrm>
        </p:spPr>
        <p:txBody>
          <a:bodyPr numCol="1"/>
          <a:lstStyle/>
          <a:p>
            <a:r>
              <a:rPr sz="2800" lang="en-US" b="1"/>
              <a:t>Political Police organized: </a:t>
            </a:r>
            <a:r>
              <a:rPr sz="2800" lang="en-US" b="1">
                <a:solidFill>
                  <a:srgbClr val="99FF66"/>
                </a:solidFill>
              </a:rPr>
              <a:t>CHEKA</a:t>
            </a:r>
          </a:p>
          <a:p>
            <a:r>
              <a:rPr sz="2800" lang="en-US" b="1"/>
              <a:t>Revolutionary army created with Trotsky in charge = “Red Army”</a:t>
            </a:r>
          </a:p>
          <a:p>
            <a:r>
              <a:rPr sz="2800" lang="en-US" b="1"/>
              <a:t>Bolshevik Party renamed Communist Party in March of 1918</a:t>
            </a:r>
          </a:p>
        </p:txBody>
      </p:sp>
      <p:pic>
        <p:nvPicPr>
          <p:cNvPr name="Picture 6" id="43014" descr="red Army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685800" x="0"/>
            <a:ext cy="3028950" cx="4114800"/>
          </a:xfrm>
          <a:prstGeom prst="rect">
            <a:avLst/>
          </a:prstGeom>
          <a:noFill/>
        </p:spPr>
      </p:pic>
      <p:pic>
        <p:nvPicPr>
          <p:cNvPr name="Picture 9" id="43017" descr="Felix_Dzerzhinsky_1919"/>
          <p:cNvPicPr>
            <a:picLocks noChangeArrowheads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y="3352800" x="2408238"/>
            <a:ext cy="3733800" cx="27257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2" id="45058"/>
          <p:cNvSpPr>
            <a:spLocks noChangeArrowheads="1" noGrp="1"/>
          </p:cNvSpPr>
          <p:nvPr>
            <p:ph type="title"/>
          </p:nvPr>
        </p:nvSpPr>
        <p:spPr>
          <a:xfrm>
            <a:off y="0" x="457200"/>
            <a:ext cy="685800" cx="8229600"/>
          </a:xfrm>
        </p:spPr>
        <p:txBody>
          <a:bodyPr numCol="1"/>
          <a:lstStyle/>
          <a:p>
            <a:r>
              <a:rPr sz="4000" lang="en-US"/>
              <a:t>November Revolution (cont)</a:t>
            </a:r>
          </a:p>
        </p:txBody>
      </p:sp>
      <p:sp>
        <p:nvSpPr>
          <p:cNvPr name="Rectangle 5" id="45061"/>
          <p:cNvSpPr>
            <a:spLocks noChangeArrowheads="1" noGrp="1"/>
          </p:cNvSpPr>
          <p:nvPr>
            <p:ph type="body" sz="half" idx="2"/>
          </p:nvPr>
        </p:nvSpPr>
        <p:spPr>
          <a:xfrm>
            <a:off y="762000" x="4648200"/>
            <a:ext cy="6096000" cx="4495800"/>
          </a:xfrm>
        </p:spPr>
        <p:txBody>
          <a:bodyPr numCol="1"/>
          <a:lstStyle/>
          <a:p>
            <a:pPr>
              <a:lnSpc>
                <a:spcPct val="90000"/>
              </a:lnSpc>
            </a:pPr>
            <a:r>
              <a:rPr sz="2400" altLang="en-CA" lang="en-CA" b="1"/>
              <a:t>Lenin’s 1st task was to get Russia out of the war so he could concentrate on internal reform…</a:t>
            </a:r>
            <a:endParaRPr sz="2400" lang="en-US" b="1"/>
          </a:p>
          <a:p>
            <a:pPr>
              <a:lnSpc>
                <a:spcPct val="90000"/>
              </a:lnSpc>
            </a:pPr>
            <a:r>
              <a:rPr sz="2400" lang="en-US" b="1"/>
              <a:t>The </a:t>
            </a:r>
            <a:r>
              <a:rPr sz="2400" lang="en-US" b="1">
                <a:solidFill>
                  <a:srgbClr val="99FF66"/>
                </a:solidFill>
              </a:rPr>
              <a:t>Treaty of Brest-Litovsk</a:t>
            </a:r>
            <a:r>
              <a:rPr sz="2400" lang="en-US" b="1"/>
              <a:t> negotiated with the Germans, </a:t>
            </a:r>
            <a:r>
              <a:rPr sz="2400" altLang="en-CA" lang="en-CA" b="1"/>
              <a:t>giving them much Russian territory, population, and resources</a:t>
            </a:r>
            <a:endParaRPr sz="2400" lang="en-US" b="1"/>
          </a:p>
          <a:p>
            <a:pPr>
              <a:lnSpc>
                <a:spcPct val="90000"/>
              </a:lnSpc>
            </a:pPr>
            <a:r>
              <a:rPr sz="2400" lang="en-US" b="1"/>
              <a:t>Civil War followed, 1917-1920</a:t>
            </a:r>
          </a:p>
          <a:p>
            <a:pPr>
              <a:lnSpc>
                <a:spcPct val="90000"/>
              </a:lnSpc>
              <a:buFont charset="2" pitchFamily="2" typeface="Wingdings"/>
              <a:buNone/>
            </a:pPr>
            <a:r>
              <a:rPr sz="2400" lang="en-US" b="1"/>
              <a:t>	</a:t>
            </a:r>
            <a:r>
              <a:rPr sz="2400" lang="en-US" b="1">
                <a:sym charset="2" pitchFamily="2" typeface="Wingdings"/>
              </a:rPr>
              <a:t></a:t>
            </a:r>
            <a:r>
              <a:rPr sz="2400" lang="en-US" b="1"/>
              <a:t>“Reds” versus “Whites”</a:t>
            </a:r>
          </a:p>
          <a:p>
            <a:pPr>
              <a:lnSpc>
                <a:spcPct val="90000"/>
              </a:lnSpc>
            </a:pPr>
            <a:r>
              <a:rPr sz="2400" lang="en-US" b="1"/>
              <a:t>Complete breakdown of Russian economy and society</a:t>
            </a:r>
          </a:p>
        </p:txBody>
      </p:sp>
      <p:pic>
        <p:nvPicPr>
          <p:cNvPr name="Picture 6" id="45062" descr="brest-litovsk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1600200" x="0"/>
            <a:ext cy="3429000" cx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47108"/>
          <p:cNvSpPr>
            <a:spLocks noChangeArrowheads="1" noGrp="1"/>
          </p:cNvSpPr>
          <p:nvPr>
            <p:ph type="title"/>
          </p:nvPr>
        </p:nvSpPr>
        <p:spPr>
          <a:xfrm>
            <a:off y="274638" x="457200"/>
            <a:ext cy="563562" cx="8229600"/>
          </a:xfrm>
        </p:spPr>
        <p:txBody>
          <a:bodyPr numCol="1"/>
          <a:lstStyle/>
          <a:p>
            <a:r>
              <a:rPr sz="4000" lang="en-US"/>
              <a:t>Interpreting the Russian Revolution</a:t>
            </a:r>
          </a:p>
        </p:txBody>
      </p:sp>
      <p:sp>
        <p:nvSpPr>
          <p:cNvPr name="Rectangle 6" id="47110"/>
          <p:cNvSpPr>
            <a:spLocks noChangeArrowheads="1" noGrp="1"/>
          </p:cNvSpPr>
          <p:nvPr>
            <p:ph type="body" sz="half" idx="2"/>
          </p:nvPr>
        </p:nvSpPr>
        <p:spPr>
          <a:xfrm>
            <a:off y="1143000" x="4648200"/>
            <a:ext cy="5715000" cx="4495800"/>
          </a:xfrm>
        </p:spPr>
        <p:txBody>
          <a:bodyPr numCol="1"/>
          <a:lstStyle/>
          <a:p>
            <a:r>
              <a:rPr sz="2800" lang="en-US"/>
              <a:t>The official Marxist interpretation</a:t>
            </a:r>
          </a:p>
          <a:p>
            <a:pPr>
              <a:buFont charset="2" pitchFamily="2" typeface="Wingdings"/>
              <a:buNone/>
            </a:pPr>
            <a:r>
              <a:rPr sz="2800" lang="en-US"/>
              <a:t>	</a:t>
            </a:r>
            <a:r>
              <a:rPr sz="2800" lang="en-US">
                <a:sym charset="2" pitchFamily="2" typeface="Wingdings"/>
              </a:rPr>
              <a:t> </a:t>
            </a:r>
            <a:r>
              <a:rPr sz="2800" lang="en-US"/>
              <a:t>The importance of a permanent international revolution</a:t>
            </a:r>
          </a:p>
          <a:p>
            <a:r>
              <a:rPr sz="2800" lang="en-US"/>
              <a:t>Function of Russian History and Culture</a:t>
            </a:r>
          </a:p>
          <a:p>
            <a:r>
              <a:rPr sz="2800" lang="en-US"/>
              <a:t>Imposed Revolution on an unwilling victim</a:t>
            </a:r>
          </a:p>
          <a:p>
            <a:r>
              <a:rPr sz="2800" lang="en-US"/>
              <a:t>A Social Revolution…</a:t>
            </a:r>
          </a:p>
        </p:txBody>
      </p:sp>
      <p:pic>
        <p:nvPicPr>
          <p:cNvPr name="Picture 7" id="47111" descr="interp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914400" x="447675"/>
            <a:ext cy="5943600" cx="38068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2" id="80898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Rectangle 3" id="80899"/>
          <p:cNvSpPr>
            <a:spLocks noChangeArrowheads="1"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name="Picture 5" id="80901" descr="ussr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-304800" x="-304800"/>
            <a:ext cy="7391400" cx="9677400"/>
          </a:xfrm>
          <a:prstGeom prst="rect">
            <a:avLst/>
          </a:prstGeom>
          <a:noFill/>
        </p:spPr>
      </p:pic>
      <p:sp>
        <p:nvSpPr>
          <p:cNvPr name="TextBox 4" id="5"/>
          <p:cNvSpPr txBox="1"/>
          <p:nvPr/>
        </p:nvSpPr>
        <p:spPr>
          <a:xfrm>
            <a:off y="3733800" x="685800"/>
            <a:ext cy="1631216" cx="8001000"/>
          </a:xfrm>
          <a:prstGeom prst="rect">
            <a:avLst/>
          </a:prstGeom>
          <a:noFill/>
        </p:spPr>
        <p:txBody>
          <a:bodyPr numCol="1" wrap="square" rtlCol="0">
            <a:spAutoFit/>
          </a:bodyPr>
          <a:lstStyle/>
          <a:p>
            <a:r>
              <a:rPr sz="2000" smtClean="0" lang="en-US" dirty="0">
                <a:solidFill>
                  <a:schemeClr val="bg1">
                    <a:lumMod val="50000"/>
                  </a:schemeClr>
                </a:solidFill>
              </a:rPr>
              <a:t>How can a political event, like a revolution, help inform literature?</a:t>
            </a:r>
          </a:p>
          <a:p>
            <a:endParaRPr sz="2000" smtClean="0"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sz="2000" smtClean="0" lang="en-US" dirty="0">
                <a:solidFill>
                  <a:schemeClr val="bg1">
                    <a:lumMod val="50000"/>
                  </a:schemeClr>
                </a:solidFill>
              </a:rPr>
              <a:t>In the case of the Russian Revolution, lets examine how one author and several stories show how the revolution, communism and the Russian Civil War is represented by Isaac Babel’s stories. </a:t>
            </a:r>
            <a:endParaRPr sz="2000"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name="Picture 3" id="15363" descr="http://www.oneworld.org/ni/issue309/Images/labour.JPG"/>
          <p:cNvPicPr>
            <a:picLocks noChangeArrowheads="1"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y="171450" x="0"/>
            <a:ext cy="6515100" cx="914400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fade/>
  </p:transition>
  <p:timing>
    <p:tnLst>
      <p:par>
        <p:cTn nodeType="tmRoot" restart="never" dur="indefinite" id="1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 dirty="0"/>
          </a:p>
        </p:txBody>
      </p:sp>
      <p:pic>
        <p:nvPicPr>
          <p:cNvPr name="Picture 2" id="1026" descr="F:\Russian Literature\Capture.JPG"/>
          <p:cNvPicPr>
            <a:picLocks noChangeArrowheads="1"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y="381000" x="457200"/>
            <a:ext cy="6096000" cx="8334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name="Picture 2" id="2050" descr="F:\Russian Literature\marc-chagall.jpg"/>
          <p:cNvPicPr>
            <a:picLocks noChangeArrowheads="1" noChangeAspect="1"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y="381000" x="533400"/>
            <a:ext cy="5674211" cx="4416739"/>
          </a:xfrm>
          <a:prstGeom prst="rect">
            <a:avLst/>
          </a:prstGeom>
          <a:noFill/>
        </p:spPr>
      </p:pic>
      <p:pic>
        <p:nvPicPr>
          <p:cNvPr name="Picture 3" id="2051" descr="F:\Russian Literature\over-the-town-1918.jpg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2819400" x="4038600"/>
            <a:ext cy="3773424" cx="4876800"/>
          </a:xfrm>
          <a:prstGeom prst="rect">
            <a:avLst/>
          </a:prstGeom>
          <a:noFill/>
        </p:spPr>
      </p:pic>
      <p:sp>
        <p:nvSpPr>
          <p:cNvPr name="TextBox 5" id="6"/>
          <p:cNvSpPr txBox="1"/>
          <p:nvPr/>
        </p:nvSpPr>
        <p:spPr>
          <a:xfrm>
            <a:off y="1752600" x="5181600"/>
            <a:ext cy="369332" cx="3581400"/>
          </a:xfrm>
          <a:prstGeom prst="rect">
            <a:avLst/>
          </a:prstGeom>
          <a:noFill/>
        </p:spPr>
        <p:txBody>
          <a:bodyPr numCol="1" wrap="square" rtlCol="0">
            <a:spAutoFit/>
          </a:bodyPr>
          <a:lstStyle/>
          <a:p>
            <a:r>
              <a:rPr smtClean="0" lang="en-US" dirty="0"/>
              <a:t>Mark Chagall – Russian painter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name="Picture 2" id="3074" descr="F:\Russian Literature\PosterofRussianRevolution.jpg"/>
          <p:cNvPicPr>
            <a:picLocks noChangeArrowheads="1" noChangeAspect="1"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y="1524000" x="1066800"/>
            <a:ext cy="4953000" cx="73925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dirty="0"/>
              <a:t>Read Isaac Babel</a:t>
            </a: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None/>
            </a:pPr>
            <a:r>
              <a:rPr smtClean="0" lang="en-US" dirty="0"/>
              <a:t>“</a:t>
            </a:r>
            <a:r>
              <a:rPr smtClean="0" lang="en-US" err="1" dirty="0"/>
              <a:t>Dolgushov’s</a:t>
            </a:r>
            <a:r>
              <a:rPr smtClean="0" lang="en-US" dirty="0"/>
              <a:t> Death” – a response to the Russian-Polish War. </a:t>
            </a:r>
          </a:p>
          <a:p>
            <a:r>
              <a:rPr smtClean="0" lang="en-US" dirty="0"/>
              <a:t>Vocabulary – 10 words – defined.</a:t>
            </a:r>
          </a:p>
          <a:p>
            <a:r>
              <a:rPr smtClean="0" lang="en-US" dirty="0"/>
              <a:t>Describe the </a:t>
            </a:r>
            <a:r>
              <a:rPr smtClean="0" lang="en-US" dirty="0" b="1"/>
              <a:t>Tone</a:t>
            </a:r>
            <a:r>
              <a:rPr smtClean="0" lang="en-US" dirty="0"/>
              <a:t> of the piece. Tone is the expression of the author’s attitude .</a:t>
            </a:r>
          </a:p>
          <a:p>
            <a:pPr algn="l"/>
            <a:r>
              <a:rPr sz="3200">
                <a:solidFill>
                  <a:srgbClr val="FFFFFF"/>
                </a:solidFill>
              </a:rPr>
              <a:t>Describe the Mood of piece. Mood is the feeling the piece arouses in the reader. </a:t>
            </a:r>
          </a:p>
          <a:p>
            <a:r>
              <a:rPr smtClean="0" lang="en-US" dirty="0"/>
              <a:t>Describe and write down any particular imagery that explains the story. </a:t>
            </a:r>
          </a:p>
          <a:p>
            <a:r>
              <a:rPr smtClean="0" lang="en-US" dirty="0"/>
              <a:t>“Flying bullets whimper and yelp…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2" id="72706"/>
          <p:cNvSpPr>
            <a:spLocks noChangeArrowheads="1" noGrp="1"/>
          </p:cNvSpPr>
          <p:nvPr>
            <p:ph type="title"/>
          </p:nvPr>
        </p:nvSpPr>
        <p:spPr>
          <a:xfrm>
            <a:off y="-304800" x="457200"/>
            <a:ext cy="304800" cx="8229600"/>
          </a:xfrm>
        </p:spPr>
        <p:txBody>
          <a:bodyPr numCol="1"/>
          <a:lstStyle/>
          <a:p>
            <a:endParaRPr sz="4000" lang="en-US"/>
          </a:p>
        </p:txBody>
      </p:sp>
      <p:sp>
        <p:nvSpPr>
          <p:cNvPr name="Rectangle 3" id="72707"/>
          <p:cNvSpPr>
            <a:spLocks noChangeArrowheads="1" noGrp="1"/>
          </p:cNvSpPr>
          <p:nvPr>
            <p:ph type="body" idx="1"/>
          </p:nvPr>
        </p:nvSpPr>
        <p:spPr>
          <a:xfrm>
            <a:off y="0" x="0"/>
            <a:ext cy="6858000" cx="4724400"/>
          </a:xfrm>
        </p:spPr>
        <p:txBody>
          <a:bodyPr numCol="1"/>
          <a:lstStyle/>
          <a:p>
            <a:pPr>
              <a:lnSpc>
                <a:spcPct val="90000"/>
              </a:lnSpc>
            </a:pPr>
            <a:r>
              <a:rPr sz="2800" altLang="en-CA" lang="en-CA"/>
              <a:t>conditions deteriorated, rev. became possible, esp. w/ Lenin’s involvement</a:t>
            </a:r>
          </a:p>
          <a:p>
            <a:pPr>
              <a:lnSpc>
                <a:spcPct val="90000"/>
              </a:lnSpc>
            </a:pPr>
            <a:r>
              <a:rPr sz="2800" altLang="en-CA" lang="en-CA"/>
              <a:t>he had gravitated towards the </a:t>
            </a:r>
            <a:r>
              <a:rPr sz="2800" altLang="en-CA" lang="en-CA" i="1">
                <a:solidFill>
                  <a:srgbClr val="99FF66"/>
                </a:solidFill>
              </a:rPr>
              <a:t>Social Dem. Workers’ Party</a:t>
            </a:r>
            <a:r>
              <a:rPr sz="2800" altLang="en-CA" lang="en-CA"/>
              <a:t> of </a:t>
            </a:r>
            <a:r>
              <a:rPr sz="2800" altLang="en-CA" lang="en-CA" i="1">
                <a:solidFill>
                  <a:srgbClr val="99FF66"/>
                </a:solidFill>
              </a:rPr>
              <a:t>George Plekhanov</a:t>
            </a:r>
            <a:r>
              <a:rPr sz="2800" altLang="en-CA" lang="en-CA" i="1"/>
              <a:t> – </a:t>
            </a:r>
            <a:r>
              <a:rPr sz="2800" altLang="en-CA" lang="en-CA"/>
              <a:t>they believed in dialectical materialism and thus favoured modernization/capitalism (which the czars also favoured as a measure to catch up w/ the w. Europe, esp. after the Crimean and Russo-Japanese Wars)</a:t>
            </a:r>
            <a:endParaRPr sz="2800" lang="en-US"/>
          </a:p>
        </p:txBody>
      </p:sp>
      <p:pic>
        <p:nvPicPr>
          <p:cNvPr name="Picture 5" id="72709" descr="Bolshevik-meeting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0" x="5105400"/>
            <a:ext cy="2441575" cx="4038600"/>
          </a:xfrm>
          <a:prstGeom prst="rect">
            <a:avLst/>
          </a:prstGeom>
          <a:noFill/>
        </p:spPr>
      </p:pic>
      <p:pic>
        <p:nvPicPr>
          <p:cNvPr name="Picture 7" id="72711" descr="Click to close window"/>
          <p:cNvPicPr>
            <a:picLocks noChangeArrowheads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y="2438400" x="5715000"/>
            <a:ext cy="4114800" cx="2727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>
          <p:childTnLst>
            <p:seq nextAc="seek" concurrent="1">
              <p:cTn nodeType="mainSeq" dur="indefinite" id="2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nodeType="clickEffect" fill="hold" presetSubtype="16" presetClass="entr" presetID="8" id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nodeType="clickEffect" fill="hold" presetSubtype="16" presetClass="entr" presetID="8" 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name="Picture 2" id="4098" descr="C:\Users\shauenstein\Downloads\Bij_Bolszewika.jpg"/>
          <p:cNvPicPr>
            <a:picLocks noChangeArrowheads="1" noChangeAspect="1"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y="228600" x="609600"/>
            <a:ext cy="6305319" cx="4700587"/>
          </a:xfrm>
          <a:prstGeom prst="rect">
            <a:avLst/>
          </a:prstGeom>
          <a:noFill/>
        </p:spPr>
      </p:pic>
      <p:sp>
        <p:nvSpPr>
          <p:cNvPr name="TextBox 4" id="5"/>
          <p:cNvSpPr txBox="1"/>
          <p:nvPr/>
        </p:nvSpPr>
        <p:spPr>
          <a:xfrm>
            <a:off y="2514600" x="5791200"/>
            <a:ext cy="923330" cx="3124200"/>
          </a:xfrm>
          <a:prstGeom prst="rect">
            <a:avLst/>
          </a:prstGeom>
          <a:noFill/>
        </p:spPr>
        <p:txBody>
          <a:bodyPr numCol="1" wrap="square" rtlCol="0">
            <a:spAutoFit/>
          </a:bodyPr>
          <a:lstStyle/>
          <a:p>
            <a:r>
              <a:rPr smtClean="0" lang="en-US" dirty="0"/>
              <a:t>Polish Propaganda poster </a:t>
            </a:r>
          </a:p>
          <a:p>
            <a:endParaRPr smtClean="0" lang="en-US" dirty="0"/>
          </a:p>
          <a:p>
            <a:r>
              <a:rPr smtClean="0" lang="en-US" dirty="0"/>
              <a:t>Russian-Polish War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8196"/>
          <p:cNvSpPr>
            <a:spLocks noChangeArrowheads="1" noGrp="1"/>
          </p:cNvSpPr>
          <p:nvPr>
            <p:ph type="title"/>
          </p:nvPr>
        </p:nvSpPr>
        <p:spPr>
          <a:xfrm>
            <a:off y="0" x="457200"/>
            <a:ext cy="838200" cx="8229600"/>
          </a:xfrm>
        </p:spPr>
        <p:txBody>
          <a:bodyPr numCol="1"/>
          <a:lstStyle/>
          <a:p>
            <a:r>
              <a:rPr lang="en-US"/>
              <a:t>The Revolution of 1905</a:t>
            </a:r>
          </a:p>
        </p:txBody>
      </p:sp>
      <p:sp>
        <p:nvSpPr>
          <p:cNvPr name="Rectangle 6" id="8198"/>
          <p:cNvSpPr>
            <a:spLocks noChangeArrowheads="1" noGrp="1"/>
          </p:cNvSpPr>
          <p:nvPr>
            <p:ph type="body" sz="half" idx="2"/>
          </p:nvPr>
        </p:nvSpPr>
        <p:spPr>
          <a:xfrm>
            <a:off y="838200" x="4648200"/>
            <a:ext cy="6019800" cx="4495800"/>
          </a:xfrm>
        </p:spPr>
        <p:txBody>
          <a:bodyPr numCol="1"/>
          <a:lstStyle/>
          <a:p>
            <a:r>
              <a:rPr sz="2400" lang="en-US" b="1"/>
              <a:t>Rapid growth of  (discontented) working class</a:t>
            </a:r>
          </a:p>
          <a:p>
            <a:r>
              <a:rPr sz="2400" lang="en-US" b="1"/>
              <a:t>Vast majority of workers concentrated in St. Petersburg and Moscow</a:t>
            </a:r>
          </a:p>
          <a:p>
            <a:r>
              <a:rPr sz="2400" lang="en-US" b="1"/>
              <a:t>Little help from the countryside: impoverished peasants – Populist Movements of the 1870s and later had done little to improve their lot</a:t>
            </a:r>
          </a:p>
          <a:p>
            <a:pPr lvl="1"/>
            <a:r>
              <a:rPr sz="2000" lang="en-US" b="1"/>
              <a:t>No individual land ownership</a:t>
            </a:r>
          </a:p>
          <a:p>
            <a:pPr lvl="1"/>
            <a:r>
              <a:rPr sz="2000" lang="en-US" b="1"/>
              <a:t>Rural Famine</a:t>
            </a:r>
          </a:p>
        </p:txBody>
      </p:sp>
      <p:pic>
        <p:nvPicPr>
          <p:cNvPr name="Picture 7" id="8199" descr="petersburg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685800" x="0"/>
            <a:ext cy="3352800" cx="3352800"/>
          </a:xfrm>
          <a:prstGeom prst="rect">
            <a:avLst/>
          </a:prstGeom>
          <a:noFill/>
        </p:spPr>
      </p:pic>
      <p:pic>
        <p:nvPicPr>
          <p:cNvPr name="Picture 8" id="8200" descr="civil war"/>
          <p:cNvPicPr>
            <a:picLocks noChangeArrowheads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y="3525838" x="228600"/>
            <a:ext cy="3332162" cx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>
          <p:childTnLst>
            <p:seq nextAc="seek" concurrent="1">
              <p:cTn nodeType="mainSeq" dur="indefinite" id="2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nodeType="clickEffect" fill="hold" presetSubtype="16" presetClass="entr" presetID="8" id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nodeType="clickEffect" fill="hold" presetSubtype="0" presetClass="entr" presetID="9" 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12292"/>
          <p:cNvSpPr>
            <a:spLocks noChangeArrowheads="1" noGrp="1"/>
          </p:cNvSpPr>
          <p:nvPr>
            <p:ph type="title"/>
          </p:nvPr>
        </p:nvSpPr>
        <p:spPr>
          <a:xfrm>
            <a:off y="274638" x="152400"/>
            <a:ext cy="1401762" cx="5257800"/>
          </a:xfrm>
        </p:spPr>
        <p:txBody>
          <a:bodyPr numCol="1"/>
          <a:lstStyle/>
          <a:p>
            <a:pPr marL="1016000" indent="-1016000"/>
            <a:r>
              <a:rPr sz="3600" lang="en-US"/>
              <a:t>Conservatism Continues:</a:t>
            </a:r>
            <a:br>
              <a:rPr sz="3600" lang="en-US"/>
            </a:br>
            <a:r>
              <a:rPr sz="3600" lang="en-US"/>
              <a:t>1905-1917</a:t>
            </a:r>
          </a:p>
        </p:txBody>
      </p:sp>
      <p:sp>
        <p:nvSpPr>
          <p:cNvPr name="Rectangle 6" id="12294"/>
          <p:cNvSpPr>
            <a:spLocks noChangeArrowheads="1" noGrp="1"/>
          </p:cNvSpPr>
          <p:nvPr>
            <p:ph type="body" sz="half" idx="2"/>
          </p:nvPr>
        </p:nvSpPr>
        <p:spPr>
          <a:xfrm>
            <a:off y="0" x="5867400"/>
            <a:ext cy="6858000" cx="3276600"/>
          </a:xfrm>
        </p:spPr>
        <p:txBody>
          <a:bodyPr numCol="1"/>
          <a:lstStyle/>
          <a:p>
            <a:r>
              <a:rPr sz="2400" lang="en-US" b="1"/>
              <a:t>Tsar paid no attention to the Duma; it was harassed and political parties suppressed – only token land reform was passed</a:t>
            </a:r>
          </a:p>
          <a:p>
            <a:r>
              <a:rPr sz="2400" lang="en-US" b="1"/>
              <a:t>Nicholas was personally a very weak man; he became increasingly remote as a ruler</a:t>
            </a:r>
          </a:p>
          <a:p>
            <a:r>
              <a:rPr sz="2400" lang="en-US" b="1"/>
              <a:t>Numerous </a:t>
            </a:r>
            <a:r>
              <a:rPr sz="2400" lang="en-US" b="1">
                <a:solidFill>
                  <a:srgbClr val="99FF66"/>
                </a:solidFill>
              </a:rPr>
              <a:t>soviets</a:t>
            </a:r>
            <a:r>
              <a:rPr sz="2400" lang="en-US" b="1"/>
              <a:t> thus began to appear</a:t>
            </a:r>
          </a:p>
        </p:txBody>
      </p:sp>
      <p:pic>
        <p:nvPicPr>
          <p:cNvPr name="Picture 10" id="12298" descr="3091734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2133600" x="0"/>
            <a:ext cy="4191000" cx="5657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>
          <p:childTnLst>
            <p:seq nextAc="seek" concurrent="1">
              <p:cTn nodeType="mainSeq" dur="indefinite" id="2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nodeType="clickEffect" fill="hold" presetSubtype="0" presetClass="entr" presetID="37" id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valueType="num" calcmode="lin">
                                      <p:cBhvr>
                                        <p:cTn fill="hold" dur="1000" id="8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ecel="100000" dur="900" id="9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accel="100000" dur="100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14340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r>
              <a:rPr sz="4000" lang="en-US"/>
              <a:t>Alexandra: The Power Behind the Throne</a:t>
            </a:r>
          </a:p>
        </p:txBody>
      </p:sp>
      <p:sp>
        <p:nvSpPr>
          <p:cNvPr name="Rectangle 6" id="14342"/>
          <p:cNvSpPr>
            <a:spLocks noChangeArrowheads="1" noGrp="1"/>
          </p:cNvSpPr>
          <p:nvPr>
            <p:ph type="body" sz="half" idx="2"/>
          </p:nvPr>
        </p:nvSpPr>
        <p:spPr>
          <a:xfrm>
            <a:off y="1524000" x="5410200"/>
            <a:ext cy="5334000" cx="4038600"/>
          </a:xfrm>
        </p:spPr>
        <p:txBody>
          <a:bodyPr numCol="1"/>
          <a:lstStyle/>
          <a:p>
            <a:pPr>
              <a:lnSpc>
                <a:spcPct val="80000"/>
              </a:lnSpc>
            </a:pPr>
            <a:r>
              <a:rPr sz="2400" lang="en-US" b="1"/>
              <a:t>Even more blindly committed to autocracy than her husband</a:t>
            </a:r>
          </a:p>
          <a:p>
            <a:pPr>
              <a:lnSpc>
                <a:spcPct val="80000"/>
              </a:lnSpc>
            </a:pPr>
            <a:r>
              <a:rPr sz="2400" lang="en-US" b="1"/>
              <a:t>She was under the influence of Rasputin </a:t>
            </a:r>
          </a:p>
          <a:p>
            <a:pPr>
              <a:lnSpc>
                <a:spcPct val="80000"/>
              </a:lnSpc>
            </a:pPr>
            <a:r>
              <a:rPr sz="2400" lang="en-US" b="1"/>
              <a:t>Origins of Rasputin’s power - ?</a:t>
            </a:r>
          </a:p>
          <a:p>
            <a:pPr>
              <a:lnSpc>
                <a:spcPct val="80000"/>
              </a:lnSpc>
            </a:pPr>
            <a:endParaRPr sz="2400" lang="en-US" b="1"/>
          </a:p>
          <a:p>
            <a:pPr>
              <a:lnSpc>
                <a:spcPct val="80000"/>
              </a:lnSpc>
            </a:pPr>
            <a:endParaRPr sz="2400" lang="en-US" b="1"/>
          </a:p>
          <a:p>
            <a:pPr>
              <a:lnSpc>
                <a:spcPct val="80000"/>
              </a:lnSpc>
              <a:buFont charset="2" pitchFamily="2" typeface="Wingdings"/>
              <a:buNone/>
            </a:pPr>
            <a:endParaRPr sz="2400" lang="en-US" b="1"/>
          </a:p>
          <a:p>
            <a:pPr>
              <a:lnSpc>
                <a:spcPct val="80000"/>
              </a:lnSpc>
              <a:buFont charset="2" pitchFamily="2" typeface="Wingdings"/>
              <a:buNone/>
            </a:pPr>
            <a:endParaRPr sz="2400" lang="en-US" b="1"/>
          </a:p>
          <a:p>
            <a:pPr>
              <a:lnSpc>
                <a:spcPct val="80000"/>
              </a:lnSpc>
            </a:pPr>
            <a:r>
              <a:rPr sz="2400" lang="en-US" b="1"/>
              <a:t>Scandals surrounding Rasputin served to discredit the monarchy</a:t>
            </a:r>
          </a:p>
        </p:txBody>
      </p:sp>
      <p:pic>
        <p:nvPicPr>
          <p:cNvPr name="Picture 7" id="14343" descr="rasputin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2481263" x="2438400"/>
            <a:ext cy="4376737" cx="2857500"/>
          </a:xfrm>
          <a:prstGeom prst="rect">
            <a:avLst/>
          </a:prstGeom>
          <a:noFill/>
        </p:spPr>
      </p:pic>
      <p:pic>
        <p:nvPicPr>
          <p:cNvPr name="Picture 8" id="14344" descr="Alexandra"/>
          <p:cNvPicPr>
            <a:picLocks noChangeArrowheads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y="838200" x="0"/>
            <a:ext cy="4267200" cx="2841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>
          <p:childTnLst>
            <p:seq nextAc="seek" concurrent="1">
              <p:cTn nodeType="mainSeq" dur="indefinite" id="2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nodeType="clickEffect" fill="hold" presetSubtype="0" presetClass="entr" presetID="9" id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nodeType="clickEffect" fill="hold" accel="50000" presetSubtype="0" presetClass="entr" presetID="48" 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 calcmode="lin">
                                      <p:cBhvr>
                                        <p:cTn fill="hold" dur="1000" id="12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1000" id="13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fill="hold" dur="1000" id="14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22532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r>
              <a:rPr sz="4000" lang="en-US"/>
              <a:t>Alexis: Alexandra’s Son with Hemophilia</a:t>
            </a:r>
          </a:p>
        </p:txBody>
      </p:sp>
      <p:pic>
        <p:nvPicPr>
          <p:cNvPr name="Picture 5" id="22533" descr="alexis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1828800" x="2743200"/>
            <a:ext cy="4267200" cx="35544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16388"/>
          <p:cNvSpPr>
            <a:spLocks noChangeArrowheads="1" noGrp="1"/>
          </p:cNvSpPr>
          <p:nvPr>
            <p:ph type="title"/>
          </p:nvPr>
        </p:nvSpPr>
        <p:spPr>
          <a:xfrm>
            <a:off y="0" x="457200"/>
            <a:ext cy="685800" cx="8229600"/>
          </a:xfrm>
        </p:spPr>
        <p:txBody>
          <a:bodyPr numCol="1"/>
          <a:lstStyle/>
          <a:p>
            <a:r>
              <a:rPr sz="4000" lang="en-US"/>
              <a:t>World War I: “The Last Straw”</a:t>
            </a:r>
          </a:p>
        </p:txBody>
      </p:sp>
      <p:sp>
        <p:nvSpPr>
          <p:cNvPr name="Rectangle 6" id="16390"/>
          <p:cNvSpPr>
            <a:spLocks noChangeArrowheads="1" noGrp="1"/>
          </p:cNvSpPr>
          <p:nvPr>
            <p:ph type="body" sz="half" idx="2"/>
          </p:nvPr>
        </p:nvSpPr>
        <p:spPr>
          <a:xfrm>
            <a:off y="762000" x="5486400"/>
            <a:ext cy="6096000" cx="3657600"/>
          </a:xfrm>
        </p:spPr>
        <p:txBody>
          <a:bodyPr numCol="1"/>
          <a:lstStyle/>
          <a:p>
            <a:pPr>
              <a:lnSpc>
                <a:spcPct val="90000"/>
              </a:lnSpc>
            </a:pPr>
            <a:r>
              <a:rPr sz="2800" lang="en-US" b="1"/>
              <a:t>War revealed the ineptitude and arrogance of the country’s aristocratic elite</a:t>
            </a:r>
          </a:p>
          <a:p>
            <a:pPr>
              <a:lnSpc>
                <a:spcPct val="90000"/>
              </a:lnSpc>
            </a:pPr>
            <a:r>
              <a:rPr sz="2800" lang="en-US" b="1"/>
              <a:t>Corrupt military leadership had contempt for ordinary Russian people</a:t>
            </a:r>
          </a:p>
          <a:p>
            <a:pPr>
              <a:lnSpc>
                <a:spcPct val="90000"/>
              </a:lnSpc>
            </a:pPr>
            <a:r>
              <a:rPr sz="2800" lang="en-US" b="1"/>
              <a:t>Average peasants had very little invested in the War</a:t>
            </a:r>
          </a:p>
        </p:txBody>
      </p:sp>
      <p:pic>
        <p:nvPicPr>
          <p:cNvPr name="Picture 8" id="16392" descr="russian army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1905000" x="0"/>
            <a:ext cy="3649663" cx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4" id="18436"/>
          <p:cNvSpPr>
            <a:spLocks noChangeArrowheads="1" noGrp="1"/>
          </p:cNvSpPr>
          <p:nvPr>
            <p:ph type="title"/>
          </p:nvPr>
        </p:nvSpPr>
        <p:spPr>
          <a:xfrm>
            <a:off y="0" x="457200"/>
            <a:ext cy="762000" cx="8229600"/>
          </a:xfrm>
        </p:spPr>
        <p:txBody>
          <a:bodyPr numCol="1"/>
          <a:lstStyle/>
          <a:p>
            <a:r>
              <a:rPr lang="en-US"/>
              <a:t>World War I (cont)</a:t>
            </a:r>
          </a:p>
        </p:txBody>
      </p:sp>
      <p:sp>
        <p:nvSpPr>
          <p:cNvPr name="Rectangle 6" id="18438"/>
          <p:cNvSpPr>
            <a:spLocks noChangeArrowheads="1" noGrp="1"/>
          </p:cNvSpPr>
          <p:nvPr>
            <p:ph type="body" sz="half" idx="2"/>
          </p:nvPr>
        </p:nvSpPr>
        <p:spPr>
          <a:xfrm>
            <a:off y="381000" x="4648200"/>
            <a:ext cy="6477000" cx="4495800"/>
          </a:xfrm>
        </p:spPr>
        <p:txBody>
          <a:bodyPr numCol="1"/>
          <a:lstStyle/>
          <a:p>
            <a:pPr>
              <a:lnSpc>
                <a:spcPct val="90000"/>
              </a:lnSpc>
              <a:buFont charset="2" pitchFamily="2" typeface="Wingdings"/>
              <a:buNone/>
            </a:pPr>
            <a:endParaRPr sz="2800" lang="en-US"/>
          </a:p>
          <a:p>
            <a:pPr>
              <a:lnSpc>
                <a:spcPct val="90000"/>
              </a:lnSpc>
            </a:pPr>
            <a:r>
              <a:rPr sz="2800" altLang="en-CA" lang="en-CA"/>
              <a:t>ill-trained, ineffective officers, poorly equipped (Russ. was not ready for ind. war) – the result was mass desertions and 2 million casualties by 1915</a:t>
            </a:r>
          </a:p>
          <a:p>
            <a:pPr>
              <a:lnSpc>
                <a:spcPct val="90000"/>
              </a:lnSpc>
            </a:pPr>
            <a:r>
              <a:rPr sz="2800" altLang="en-CA" lang="en-CA"/>
              <a:t>R</a:t>
            </a:r>
            <a:r>
              <a:rPr sz="2800" lang="en-US"/>
              <a:t>esult: Chaos and Disintegration of the Russian Army</a:t>
            </a:r>
          </a:p>
          <a:p>
            <a:pPr>
              <a:lnSpc>
                <a:spcPct val="90000"/>
              </a:lnSpc>
            </a:pPr>
            <a:r>
              <a:rPr sz="2800" lang="en-US"/>
              <a:t>Battle of Tannenberg (August, 1914) – massive defeat at hands of Hindenburg and Ger.</a:t>
            </a:r>
          </a:p>
        </p:txBody>
      </p:sp>
      <p:pic>
        <p:nvPicPr>
          <p:cNvPr name="Picture 7" id="18439" descr="surrender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0800000" flipV="1" flipH="1">
            <a:off y="762000" x="0"/>
            <a:ext cy="2919413" cx="4038600"/>
          </a:xfrm>
          <a:prstGeom prst="rect">
            <a:avLst/>
          </a:prstGeom>
          <a:noFill/>
        </p:spPr>
      </p:pic>
      <p:pic>
        <p:nvPicPr>
          <p:cNvPr name="Picture 9" id="18441" descr="3067692"/>
          <p:cNvPicPr>
            <a:picLocks noChangeArrowheads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y="3840163" x="304800"/>
            <a:ext cy="3017837" cx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nodeType="tmRoot" restart="never" dur="indefinite" id="1">
          <p:childTnLst>
            <p:seq nextAc="seek" concurrent="1">
              <p:cTn nodeType="mainSeq" dur="indefinite" id="2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nodeType="clickEffect" fill="hold" presetSubtype="0" presetClass="entr" presetID="10" id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nodeType="clickEffect" fill="hold" presetSubtype="0" presetClass="entr" presetID="9" 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dur="1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scaled="0" ang="16200000"/>
        </a:gradFill>
      </a:fillStyleLst>
      <a:lnStyleLst>
        <a:ln algn="ctr" w="9525" cmpd="sng" cap="flat">
          <a:solidFill>
            <a:schemeClr val="phClr">
              <a:shade val="95000"/>
              <a:satMod val="105000"/>
            </a:schemeClr>
          </a:solidFill>
          <a:prstDash val="solid"/>
        </a:ln>
        <a:ln algn="ctr" w="25400" cmpd="sng" cap="flat">
          <a:solidFill>
            <a:schemeClr val="phClr"/>
          </a:solidFill>
          <a:prstDash val="solid"/>
        </a:ln>
        <a:ln algn="ctr" w="38100" cmpd="sng" cap="flat">
          <a:solidFill>
            <a:schemeClr val="phClr"/>
          </a:solidFill>
          <a:prstDash val="solid"/>
        </a:ln>
      </a:lnStyleLst>
      <a:effectStyleLst>
        <a:effectStyle>
          <a:effectLst>
            <a:outerShdw dist="20000" dir="5400000" rotWithShape="0" blurRad="40000">
              <a:srgbClr val="000000">
                <a:alpha val="38000"/>
              </a:srgbClr>
            </a:outerShdw>
          </a:effectLst>
        </a:effectStyle>
        <a:effectStyle>
          <a:effectLst>
            <a:outerShdw dist="23000" dir="5400000" rotWithShape="0" blurRad="40000">
              <a:srgbClr val="000000">
                <a:alpha val="35000"/>
              </a:srgbClr>
            </a:outerShdw>
          </a:effectLst>
        </a:effectStyle>
        <a:effectStyle>
          <a:effectLst>
            <a:outerShdw dist="23000" dir="5400000" rotWithShape="0" blurRad="40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r="50000" l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r="50000" l="50000" b="50000"/>
          </a:path>
        </a:gradFill>
      </a:bgFillStyleLst>
    </a:fmtScheme>
  </a:themeElements>
  <a:objectDefaults>
    <a:spDef>
      <a:spPr>
        <a:xfrm>
          <a:off y="0" x="0"/>
          <a:ext cy="1" cx="1"/>
        </a:xfrm>
        <a:custGeom>
          <a:avLst/>
          <a:gdLst/>
          <a:ahLst/>
          <a:cxnLst/>
          <a:rect t="0" r="0" l="0" b="0"/>
          <a:pathLst/>
        </a:custGeom>
        <a:solidFill>
          <a:schemeClr val="accent1"/>
        </a:solidFill>
        <a:ln algn="ctr" w="9525" cmpd="sng" cap="flat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tIns="45720" wrap="square" vert="horz" rIns="91440" numCol="1" lIns="91440" bIns="45720" compatLnSpc="1" anchor="t" anchorCtr="0">
        <a:prstTxWarp prst="textNoShape">
          <a:avLst/>
        </a:prstTxWarp>
      </a:bodyPr>
      <a:lstStyle>
        <a:defPPr fontAlgn="base" marR="0" latinLnBrk="0" rtl="0" marL="0" indent="0" hangingPunct="0" eaLnBrk="0" algn="l" defTabSz="91440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trike="noStrike" u="none" sz="1800" normalizeH="0" lang="en-US" kumimoji="0" smtClean="0" i="0" baseline="0" cap="none" b="0">
            <a:ln>
              <a:noFill/>
            </a:ln>
            <a:solidFill>
              <a:schemeClr val="tx1"/>
            </a:solidFill>
            <a:effectLst>
              <a:outerShdw dist="38100" dir="2700000" algn="tl" blurRad="38100">
                <a:srgbClr val="000000">
                  <a:alpha val="43137"/>
                </a:srgbClr>
              </a:outerShdw>
            </a:effectLst>
            <a:latin charset="0" pitchFamily="34" typeface="Tahoma"/>
          </a:defRPr>
        </a:defPPr>
      </a:lstStyle>
    </a:spDef>
    <a:lnDef>
      <a:spPr>
        <a:xfrm>
          <a:off y="0" x="0"/>
          <a:ext cy="1" cx="1"/>
        </a:xfrm>
        <a:custGeom>
          <a:avLst/>
          <a:gdLst/>
          <a:ahLst/>
          <a:cxnLst/>
          <a:rect t="0" r="0" l="0" b="0"/>
          <a:pathLst/>
        </a:custGeom>
        <a:solidFill>
          <a:schemeClr val="accent1"/>
        </a:solidFill>
        <a:ln algn="ctr" w="9525" cmpd="sng" cap="flat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tIns="45720" wrap="square" vert="horz" rIns="91440" numCol="1" lIns="91440" bIns="45720" compatLnSpc="1" anchor="t" anchorCtr="0">
        <a:prstTxWarp prst="textNoShape">
          <a:avLst/>
        </a:prstTxWarp>
      </a:bodyPr>
      <a:lstStyle>
        <a:defPPr fontAlgn="base" marR="0" latinLnBrk="0" rtl="0" marL="0" indent="0" hangingPunct="0" eaLnBrk="0" algn="l" defTabSz="91440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trike="noStrike" u="none" sz="1800" normalizeH="0" lang="en-US" kumimoji="0" smtClean="0" i="0" baseline="0" cap="none" b="0">
            <a:ln>
              <a:noFill/>
            </a:ln>
            <a:solidFill>
              <a:schemeClr val="tx1"/>
            </a:solidFill>
            <a:effectLst>
              <a:outerShdw dist="38100" dir="2700000" algn="tl" blurRad="38100">
                <a:srgbClr val="000000">
                  <a:alpha val="43137"/>
                </a:srgbClr>
              </a:outerShdw>
            </a:effectLst>
            <a:latin charset="0" pitchFamily="34" typeface="Tahoma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tx1="dk1" tx2="dk2" bg1="lt1" accent6="accent6" bg2="lt2" accent5="accent5" accent4="accent4" accent3="accent3" folHlink="folHlink" accent2="accent2" hlink="hlink" accent1="accent1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scaled="0" ang="16200000"/>
        </a:gradFill>
      </a:fillStyleLst>
      <a:lnStyleLst>
        <a:ln algn="ctr" w="9525" cmpd="sng" cap="flat">
          <a:solidFill>
            <a:schemeClr val="phClr">
              <a:shade val="95000"/>
              <a:satMod val="105000"/>
            </a:schemeClr>
          </a:solidFill>
          <a:prstDash val="solid"/>
        </a:ln>
        <a:ln algn="ctr" w="25400" cmpd="sng" cap="flat">
          <a:solidFill>
            <a:schemeClr val="phClr"/>
          </a:solidFill>
          <a:prstDash val="solid"/>
        </a:ln>
        <a:ln algn="ctr" w="38100" cmpd="sng" cap="flat">
          <a:solidFill>
            <a:schemeClr val="phClr"/>
          </a:solidFill>
          <a:prstDash val="solid"/>
        </a:ln>
      </a:lnStyleLst>
      <a:effectStyleLst>
        <a:effectStyle>
          <a:effectLst>
            <a:outerShdw dist="20000" dir="5400000" rotWithShape="0" blurRad="40000">
              <a:srgbClr val="000000">
                <a:alpha val="38000"/>
              </a:srgbClr>
            </a:outerShdw>
          </a:effectLst>
        </a:effectStyle>
        <a:effectStyle>
          <a:effectLst>
            <a:outerShdw dist="23000" dir="5400000" rotWithShape="0" blurRad="40000">
              <a:srgbClr val="000000">
                <a:alpha val="35000"/>
              </a:srgbClr>
            </a:outerShdw>
          </a:effectLst>
        </a:effectStyle>
        <a:effectStyle>
          <a:effectLst>
            <a:outerShdw dist="23000" dir="5400000" rotWithShape="0" blurRad="40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r="50000" l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r="50000" l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Company>IPFW</Company>
  <Words>1113</Words>
  <Paragraphs>150</Paragraphs>
  <Slides>30</Slides>
  <Notes>24</Notes>
  <TotalTime>267</TotalTime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Slit</vt:lpstr>
      <vt:lpstr>The Russian Revolution</vt:lpstr>
      <vt:lpstr>Pre-Revolutionary Russia</vt:lpstr>
      <vt:lpstr>Slide 3</vt:lpstr>
      <vt:lpstr>The Revolution of 1905</vt:lpstr>
      <vt:lpstr>Conservatism Continues: 1905-1917</vt:lpstr>
      <vt:lpstr>Alexandra: The Power Behind the Throne</vt:lpstr>
      <vt:lpstr>Alexis: Alexandra’s Son with Hemophilia</vt:lpstr>
      <vt:lpstr>World War I: “The Last Straw”</vt:lpstr>
      <vt:lpstr>World War I (cont)</vt:lpstr>
      <vt:lpstr>The Collapse of the Imperial Government</vt:lpstr>
      <vt:lpstr>The Collapse of the Imperial Government (cont)</vt:lpstr>
      <vt:lpstr>The Two Revolutions of 1917</vt:lpstr>
      <vt:lpstr>The March Revolution</vt:lpstr>
      <vt:lpstr>Kornilov Affair</vt:lpstr>
      <vt:lpstr>The Petrograd Soviet</vt:lpstr>
      <vt:lpstr>Soviet Political Ideology</vt:lpstr>
      <vt:lpstr>Founder of Bolshevism: Vladimir Lenin</vt:lpstr>
      <vt:lpstr>Lenin Steps into This Vacuum</vt:lpstr>
      <vt:lpstr>Slide 19</vt:lpstr>
      <vt:lpstr>The November Revolution</vt:lpstr>
      <vt:lpstr>November Revolution (cont)</vt:lpstr>
      <vt:lpstr>November Revolution (cont)</vt:lpstr>
      <vt:lpstr>Interpreting the Russian Revolution</vt:lpstr>
      <vt:lpstr>Slide 24</vt:lpstr>
      <vt:lpstr>Slide 25</vt:lpstr>
      <vt:lpstr>Slide 26</vt:lpstr>
      <vt:lpstr>Slide 27</vt:lpstr>
      <vt:lpstr>Slide 28</vt:lpstr>
      <vt:lpstr>Read Isaac Babel</vt:lpstr>
      <vt:lpstr>Slide 30</vt:lpstr>
    </vt:vector>
  </TitlesOfParts>
  <LinksUpToDate>false</LinksUpToDate>
  <SharedDoc>false</SharedDoc>
  <HyperlinksChanged>false</HyperlinksChanged>
  <Application>Microsoft Office PowerPoint</Application>
  <AppVersion>12.0000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2006-03-31T03:09:27Z</dcterms:created>
  <dc:creator>Scott</dc:creator>
  <cp:lastModifiedBy>shauenstein</cp:lastModifiedBy>
  <dcterms:modified xsi:type="dcterms:W3CDTF">2015-04-13T14:38:43Z</dcterms:modified>
  <cp:revision>12</cp:revision>
  <dc:title>The Russian Revolution</dc:title>
</cp:coreProperties>
</file>