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1BF-9D32-4DCC-924F-3702D12D57BA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7230-5F4B-44C0-8E10-CCFDAEA25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1BF-9D32-4DCC-924F-3702D12D57BA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7230-5F4B-44C0-8E10-CCFDAEA25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1BF-9D32-4DCC-924F-3702D12D57BA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7230-5F4B-44C0-8E10-CCFDAEA25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1BF-9D32-4DCC-924F-3702D12D57BA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7230-5F4B-44C0-8E10-CCFDAEA25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1BF-9D32-4DCC-924F-3702D12D57BA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7230-5F4B-44C0-8E10-CCFDAEA25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1BF-9D32-4DCC-924F-3702D12D57BA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7230-5F4B-44C0-8E10-CCFDAEA25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1BF-9D32-4DCC-924F-3702D12D57BA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7230-5F4B-44C0-8E10-CCFDAEA25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1BF-9D32-4DCC-924F-3702D12D57BA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7230-5F4B-44C0-8E10-CCFDAEA25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1BF-9D32-4DCC-924F-3702D12D57BA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7230-5F4B-44C0-8E10-CCFDAEA25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1BF-9D32-4DCC-924F-3702D12D57BA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7230-5F4B-44C0-8E10-CCFDAEA25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1BF-9D32-4DCC-924F-3702D12D57BA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7230-5F4B-44C0-8E10-CCFDAEA25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A41BF-9D32-4DCC-924F-3702D12D57BA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E7230-5F4B-44C0-8E10-CCFDAEA2532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Sod on </a:t>
            </a:r>
            <a:r>
              <a:rPr lang="en-US" smtClean="0"/>
              <a:t>the Prairie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1-7038_Homesteaders_and_Sod_Hous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49028" y="1981200"/>
            <a:ext cx="5143497" cy="342899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4991153918_e3ef5bde34_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52600" y="1905000"/>
            <a:ext cx="5444729" cy="362981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04639" y="1676400"/>
            <a:ext cx="5195596" cy="3962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weaver prairie grasses root drawings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47808" y="1600200"/>
            <a:ext cx="3848384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weaver prairie roots switchgras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66171" y="1600200"/>
            <a:ext cx="3011658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4</Words>
  <Application>Microsoft Office PowerPoint</Application>
  <PresentationFormat>On-screen Show (4:3)</PresentationFormat>
  <Paragraphs>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Sod on the Prairie</vt:lpstr>
      <vt:lpstr>Slide 2</vt:lpstr>
      <vt:lpstr>Slide 3</vt:lpstr>
      <vt:lpstr>Slide 4</vt:lpstr>
      <vt:lpstr>Slide 5</vt:lpstr>
      <vt:lpstr>Slide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Sod on the Prarie</dc:title>
  <dc:creator>shauenstein</dc:creator>
  <cp:lastModifiedBy>shauenstein</cp:lastModifiedBy>
  <cp:revision>2</cp:revision>
  <dcterms:created xsi:type="dcterms:W3CDTF">2013-02-26T15:39:01Z</dcterms:created>
  <dcterms:modified xsi:type="dcterms:W3CDTF">2013-02-26T20:26:52Z</dcterms:modified>
</cp:coreProperties>
</file>