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63" r:id="rId10"/>
    <p:sldId id="264" r:id="rId11"/>
    <p:sldId id="265" r:id="rId12"/>
    <p:sldId id="267" r:id="rId13"/>
    <p:sldId id="271" r:id="rId14"/>
    <p:sldId id="266" r:id="rId15"/>
    <p:sldId id="268" r:id="rId16"/>
    <p:sldId id="270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CD61-FCC8-4593-BAA5-8902E0F5549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4AA01-8DD6-4882-9CED-E485884FD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CD61-FCC8-4593-BAA5-8902E0F5549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4AA01-8DD6-4882-9CED-E485884FD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CD61-FCC8-4593-BAA5-8902E0F5549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4AA01-8DD6-4882-9CED-E485884FD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CD61-FCC8-4593-BAA5-8902E0F5549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4AA01-8DD6-4882-9CED-E485884FD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CD61-FCC8-4593-BAA5-8902E0F5549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4AA01-8DD6-4882-9CED-E485884FD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CD61-FCC8-4593-BAA5-8902E0F5549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4AA01-8DD6-4882-9CED-E485884FD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CD61-FCC8-4593-BAA5-8902E0F5549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4AA01-8DD6-4882-9CED-E485884FD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CD61-FCC8-4593-BAA5-8902E0F5549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4AA01-8DD6-4882-9CED-E485884FD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CD61-FCC8-4593-BAA5-8902E0F5549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4AA01-8DD6-4882-9CED-E485884FD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CD61-FCC8-4593-BAA5-8902E0F5549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4AA01-8DD6-4882-9CED-E485884FD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CD61-FCC8-4593-BAA5-8902E0F5549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4AA01-8DD6-4882-9CED-E485884FD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0CD61-FCC8-4593-BAA5-8902E0F5549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4AA01-8DD6-4882-9CED-E485884FD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upload.wikimedia.org/wikipedia/commons/6/6b/SelbstPortrait_V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228600"/>
            <a:ext cx="5238750" cy="649605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905000" y="6248400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Vincent van Gogh, Self-Portrait 1889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t0.gstatic.com/images?q=tbn:ANd9GcTPf_ciN4wTIhwLlv51zec-pWiYuZkzCb6zX0zL9VuO9qsHvt6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762000"/>
            <a:ext cx="6263217" cy="512445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524000" y="5105400"/>
            <a:ext cx="563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</a:rPr>
              <a:t>Gustave</a:t>
            </a:r>
            <a:r>
              <a:rPr lang="en-US" sz="2800" dirty="0" smtClean="0">
                <a:solidFill>
                  <a:srgbClr val="FF0000"/>
                </a:solidFill>
              </a:rPr>
              <a:t> Courbet, The Desperate Man 1843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3.bp.blogspot.com/_0r9KVfDbP4E/Sdo9enKk29I/AAAAAAAAC9M/6JqOtA6Ww54/s400/selfportrait+with+dark+coat,+louisa+matthiasdotti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228600"/>
            <a:ext cx="2940939" cy="63246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05000" y="5867400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Louisa </a:t>
            </a:r>
            <a:r>
              <a:rPr lang="en-US" dirty="0" err="1" smtClean="0"/>
              <a:t>Matthiasdottir</a:t>
            </a:r>
            <a:r>
              <a:rPr lang="en-US" dirty="0" smtClean="0"/>
              <a:t>, Self-Portrait with Dark Coat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www.egodesign.ca/_files/articles/332d_le_roi_des_cha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533400"/>
            <a:ext cx="3429000" cy="542925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743200" y="51816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C00000"/>
                </a:solidFill>
              </a:rPr>
              <a:t>Balthus</a:t>
            </a:r>
            <a:r>
              <a:rPr lang="en-US" dirty="0" smtClean="0">
                <a:solidFill>
                  <a:srgbClr val="C00000"/>
                </a:solidFill>
              </a:rPr>
              <a:t>, 1935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3.bp.blogspot.com/_0r9KVfDbP4E/Sdo9enKk29I/AAAAAAAAC9M/6JqOtA6Ww54/s400/selfportrait+with+dark+coat,+louisa+matthiasdotti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2940939" cy="6324600"/>
          </a:xfrm>
          <a:prstGeom prst="rect">
            <a:avLst/>
          </a:prstGeom>
          <a:noFill/>
        </p:spPr>
      </p:pic>
      <p:pic>
        <p:nvPicPr>
          <p:cNvPr id="3" name="Picture 2" descr="http://www.egodesign.ca/_files/articles/332d_le_roi_des_chat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184150"/>
            <a:ext cx="4038600" cy="63944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t3.gstatic.com/images?q=tbn:ANd9GcSjIFRerVG9aJs3UJWGEps7_Ww-sQmHT0nOxQx7HysgpFX-A_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228600"/>
            <a:ext cx="5238750" cy="621030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05000" y="54864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Francis Bacon, Self-Portrait 1973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www.pablopicasso.org/images/paintings/self_portrait_19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685800"/>
            <a:ext cx="4630283" cy="59436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828800" y="56388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Pablo Picasso, Self-Portrait  1907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t3.gstatic.com/images?q=tbn:ANd9GcSjIFRerVG9aJs3UJWGEps7_Ww-sQmHT0nOxQx7HysgpFX-A_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295400"/>
            <a:ext cx="3792469" cy="4495800"/>
          </a:xfrm>
          <a:prstGeom prst="rect">
            <a:avLst/>
          </a:prstGeom>
          <a:noFill/>
        </p:spPr>
      </p:pic>
      <p:pic>
        <p:nvPicPr>
          <p:cNvPr id="3" name="Picture 2" descr="http://www.pablopicasso.org/images/paintings/self_portrait_19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3368" y="1295400"/>
            <a:ext cx="3326400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524000"/>
            <a:ext cx="6324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/>
              <a:t>Where will you start?  What features are the most important to include</a:t>
            </a:r>
            <a:r>
              <a:rPr lang="en-US" dirty="0" smtClean="0"/>
              <a:t>? [take a picture of yourself with your phone to help you visualize yourself.]</a:t>
            </a:r>
            <a:endParaRPr lang="en-US" dirty="0" smtClean="0"/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What colors will you use?  Do you need to be realistic or use wild, fantastic, or unusual colors?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What shapes suggest your personality?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Are there symbols or other visual cues that may give your audience some idea about the portrait?  [think rhetorical triangle]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533400"/>
            <a:ext cx="662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not an exercise in artistic precision, but in </a:t>
            </a:r>
            <a:r>
              <a:rPr lang="en-US" dirty="0" smtClean="0"/>
              <a:t>creativity and using visual cues.  </a:t>
            </a:r>
            <a:r>
              <a:rPr lang="en-US" dirty="0" smtClean="0"/>
              <a:t>Think about the following: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38400" y="41910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5029200"/>
            <a:ext cx="693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Write: </a:t>
            </a:r>
            <a:r>
              <a:rPr lang="en-US" dirty="0" smtClean="0"/>
              <a:t>Fast </a:t>
            </a:r>
            <a:r>
              <a:rPr lang="en-US" dirty="0" smtClean="0"/>
              <a:t>write a literal description of the self-portrait </a:t>
            </a:r>
            <a:r>
              <a:rPr lang="en-US" dirty="0" smtClean="0"/>
              <a:t>you drew</a:t>
            </a:r>
            <a:r>
              <a:rPr lang="en-US" dirty="0" smtClean="0"/>
              <a:t>. You can explain as you wish but must provide an actual physical description of the picture.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4114800"/>
            <a:ext cx="670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 Honest!  Blemishes, scars, braces, flaws, lips, skin, and other characteristics are all worth depicting using visual cues.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flux-boston.com/wp-content/uploads/2011/10/1433_Jan_van_Eyck_Man_in_a_Red_Turban-wl4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533400"/>
            <a:ext cx="3810000" cy="534352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90800" y="5257800"/>
            <a:ext cx="3505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Jan van Eyck, Self-Portrait 1433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419600" y="5562601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Albrecht Durer, </a:t>
            </a:r>
            <a:r>
              <a:rPr lang="en-US" dirty="0" smtClean="0">
                <a:solidFill>
                  <a:srgbClr val="FF0000"/>
                </a:solidFill>
              </a:rPr>
              <a:t>Self-Portrait  at 26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5364" name="Picture 4" descr="File:Self-portrait at 13 by Albrecht Dür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4029075" cy="570547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2400" y="5257800"/>
            <a:ext cx="441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Albrecht Durer, Self-Portrait at the age of 13  1484</a:t>
            </a:r>
            <a:endParaRPr lang="en-US" dirty="0"/>
          </a:p>
        </p:txBody>
      </p:sp>
      <p:pic>
        <p:nvPicPr>
          <p:cNvPr id="15362" name="Picture 2" descr="http://www.wga.hu/art/d/durer/1/02/05self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1676400"/>
            <a:ext cx="2942106" cy="3733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t0.gstatic.com/images?q=tbn:ANd9GcQ20zaoOCTCQe-LmccWcNoLeizxy1RRG20QvJLoxaY_tN4UtXWNu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52400"/>
            <a:ext cx="4829175" cy="643890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676400" y="571500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Leonardo </a:t>
            </a:r>
            <a:r>
              <a:rPr lang="en-US" dirty="0" err="1" smtClean="0"/>
              <a:t>da</a:t>
            </a:r>
            <a:r>
              <a:rPr lang="en-US" dirty="0" smtClean="0"/>
              <a:t> Vinci, Possible Self-Portrait  1513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4.bp.blogspot.com/_uuno_S75X0o/SwgEjKQdq4I/AAAAAAAAAdU/lOAXfff14Bk/s400/Rembrandt_Rijksmuseum_Selfportrait_16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533400"/>
            <a:ext cx="4343400" cy="5157789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133600" y="4953000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  Rembrandt van Rijn, Self-Portrait at an early age  1628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emptyeasel.com/wp-content/uploads/2007/02/rembrandt-self-portrait-16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066800"/>
            <a:ext cx="4152900" cy="4688407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81200" y="5029200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Rembrandt van Rijn, Self-Portrait at the age 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 of 63   1669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4.bp.blogspot.com/_uuno_S75X0o/SwgEjKQdq4I/AAAAAAAAAdU/lOAXfff14Bk/s400/Rembrandt_Rijksmuseum_Selfportrait_16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09600"/>
            <a:ext cx="4343400" cy="5157789"/>
          </a:xfrm>
          <a:prstGeom prst="rect">
            <a:avLst/>
          </a:prstGeom>
          <a:noFill/>
        </p:spPr>
      </p:pic>
      <p:pic>
        <p:nvPicPr>
          <p:cNvPr id="3" name="Picture 2" descr="http://emptyeasel.com/wp-content/uploads/2007/02/rembrandt-self-portrait-166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609600"/>
            <a:ext cx="4152900" cy="518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artemisia-gentileschi.com/new_images/sel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685800"/>
            <a:ext cx="3810000" cy="517207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209800" y="5105400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Artemisia Gentileschi,  Self-Portrait as the Allegory of Painting, 1638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t2.gstatic.com/images?q=tbn:ANd9GcSeyfXZirsBmKqcv2w-TfaJgJ7ryvNYdHL1k5ygnkxl8qCqxEs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838200"/>
            <a:ext cx="6268479" cy="463867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81200" y="4800600"/>
            <a:ext cx="5257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Jacob Lawrence, Self-Portrait  1977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260</Words>
  <Application>Microsoft Office PowerPoint</Application>
  <PresentationFormat>On-screen Show (4:3)</PresentationFormat>
  <Paragraphs>22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shauenstein</dc:creator>
  <cp:lastModifiedBy>shauenstein</cp:lastModifiedBy>
  <cp:revision>12</cp:revision>
  <dcterms:created xsi:type="dcterms:W3CDTF">2013-02-05T22:31:56Z</dcterms:created>
  <dcterms:modified xsi:type="dcterms:W3CDTF">2013-02-06T15:40:55Z</dcterms:modified>
</cp:coreProperties>
</file>