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C16C8B-C708-0142-8908-8557EBC32466}" type="datetimeFigureOut">
              <a:rPr lang="en-US" smtClean="0"/>
              <a:pPr/>
              <a:t>3/8/2013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6A7A3A-0A6F-D84C-BE93-B638630B0FA5}" type="slidenum">
              <a:rPr lang="en-US" smtClean="0"/>
              <a:pPr/>
              <a:t>‹#›</a:t>
            </a:fld>
            <a:endParaRPr lang="en-US"/>
          </a:p>
        </p:txBody>
      </p:sp>
    </p:spTree>
    <p:extLst>
      <p:ext uri="{BB962C8B-B14F-4D97-AF65-F5344CB8AC3E}">
        <p14:creationId xmlns:p14="http://schemas.microsoft.com/office/powerpoint/2010/main" xmlns="" val="6112394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6A7A3A-0A6F-D84C-BE93-B638630B0FA5}" type="slidenum">
              <a:rPr lang="en-US" smtClean="0"/>
              <a:pPr/>
              <a:t>6</a:t>
            </a:fld>
            <a:endParaRPr lang="en-US"/>
          </a:p>
        </p:txBody>
      </p:sp>
    </p:spTree>
    <p:extLst>
      <p:ext uri="{BB962C8B-B14F-4D97-AF65-F5344CB8AC3E}">
        <p14:creationId xmlns:p14="http://schemas.microsoft.com/office/powerpoint/2010/main" xmlns="" val="3924515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DF66AD8-BC4A-4004-9882-414398D930CA}" type="datetimeFigureOut">
              <a:rPr lang="en-US" smtClean="0"/>
              <a:pPr/>
              <a:t>3/8/2013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pPr/>
              <a:t>3/8/2013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cstate="print">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DF66AD8-BC4A-4004-9882-414398D930CA}" type="datetimeFigureOut">
              <a:rPr lang="en-US" smtClean="0"/>
              <a:pPr/>
              <a:t>3/8/2013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2C864-9362-43C7-A136-D9C41D93A96D}" type="slidenum">
              <a:rPr lang="en-US" smtClean="0"/>
              <a:pPr/>
              <a:t>‹#›</a:t>
            </a:fld>
            <a:endParaRPr lang="en-US"/>
          </a:p>
        </p:txBody>
      </p:sp>
      <p:pic>
        <p:nvPicPr>
          <p:cNvPr id="11" name="Picture 10" descr="Comparison-Underline.png"/>
          <p:cNvPicPr>
            <a:picLocks noChangeAspect="1"/>
          </p:cNvPicPr>
          <p:nvPr/>
        </p:nvPicPr>
        <p:blipFill>
          <a:blip r:embed="rId2" cstate="print"/>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cstate="print"/>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cstate="print"/>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cstate="print"/>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2DF66AD8-BC4A-4004-9882-414398D930CA}" type="datetimeFigureOut">
              <a:rPr lang="en-US" smtClean="0"/>
              <a:pPr/>
              <a:t>3/8/2013</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B9D2C864-9362-43C7-A136-D9C41D93A9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82873" y="386561"/>
            <a:ext cx="3367367" cy="717897"/>
          </a:xfrm>
        </p:spPr>
        <p:txBody>
          <a:bodyPr/>
          <a:lstStyle/>
          <a:p>
            <a:r>
              <a:rPr lang="en-US" dirty="0" smtClean="0"/>
              <a:t>Pablo Neruda</a:t>
            </a:r>
            <a:endParaRPr lang="en-US" dirty="0"/>
          </a:p>
        </p:txBody>
      </p:sp>
      <p:sp>
        <p:nvSpPr>
          <p:cNvPr id="3" name="Subtitle 2"/>
          <p:cNvSpPr>
            <a:spLocks noGrp="1"/>
          </p:cNvSpPr>
          <p:nvPr>
            <p:ph type="subTitle" idx="1"/>
          </p:nvPr>
        </p:nvSpPr>
        <p:spPr>
          <a:xfrm>
            <a:off x="1340093" y="1228711"/>
            <a:ext cx="7287949" cy="5629289"/>
          </a:xfrm>
        </p:spPr>
        <p:txBody>
          <a:bodyPr>
            <a:normAutofit/>
          </a:bodyPr>
          <a:lstStyle/>
          <a:p>
            <a:r>
              <a:rPr lang="en-US" dirty="0" smtClean="0"/>
              <a:t>	(</a:t>
            </a:r>
            <a:r>
              <a:rPr lang="en-US" dirty="0" err="1"/>
              <a:t>Neftalí</a:t>
            </a:r>
            <a:r>
              <a:rPr lang="en-US" dirty="0"/>
              <a:t> Ricardo Reyes </a:t>
            </a:r>
            <a:r>
              <a:rPr lang="en-US" dirty="0" err="1" smtClean="0"/>
              <a:t>Basoalto</a:t>
            </a:r>
            <a:r>
              <a:rPr lang="en-US" dirty="0" smtClean="0"/>
              <a:t>)</a:t>
            </a:r>
          </a:p>
          <a:p>
            <a:r>
              <a:rPr lang="en-US" dirty="0" smtClean="0"/>
              <a:t>		7/12/1904—9/23/1973</a:t>
            </a:r>
          </a:p>
          <a:p>
            <a:r>
              <a:rPr lang="en-US" dirty="0" smtClean="0"/>
              <a:t>			Origin: Chile</a:t>
            </a:r>
          </a:p>
          <a:p>
            <a:r>
              <a:rPr lang="en-US" dirty="0"/>
              <a:t>	</a:t>
            </a:r>
            <a:r>
              <a:rPr lang="en-US" dirty="0" smtClean="0"/>
              <a:t>		Language: Spanish</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				George Davis, </a:t>
            </a:r>
            <a:r>
              <a:rPr lang="en-US" dirty="0" err="1" smtClean="0"/>
              <a:t>Keaun</a:t>
            </a:r>
            <a:r>
              <a:rPr lang="en-US" dirty="0" smtClean="0"/>
              <a:t> </a:t>
            </a:r>
            <a:r>
              <a:rPr lang="en-US" dirty="0" err="1" smtClean="0"/>
              <a:t>Beacom</a:t>
            </a:r>
            <a:endParaRPr lang="en-US" dirty="0" smtClean="0"/>
          </a:p>
          <a:p>
            <a:r>
              <a:rPr lang="en-US" dirty="0" smtClean="0"/>
              <a:t>  </a:t>
            </a:r>
          </a:p>
          <a:p>
            <a:endParaRPr lang="en-US" dirty="0"/>
          </a:p>
        </p:txBody>
      </p:sp>
      <p:pic>
        <p:nvPicPr>
          <p:cNvPr id="4" name="Picture 3" descr="neruda.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683125" y="2889250"/>
            <a:ext cx="2430505" cy="2317750"/>
          </a:xfrm>
          <a:prstGeom prst="rect">
            <a:avLst/>
          </a:prstGeom>
        </p:spPr>
      </p:pic>
    </p:spTree>
    <p:extLst>
      <p:ext uri="{BB962C8B-B14F-4D97-AF65-F5344CB8AC3E}">
        <p14:creationId xmlns:p14="http://schemas.microsoft.com/office/powerpoint/2010/main" xmlns="" val="1258098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Biography </a:t>
            </a:r>
            <a:endParaRPr lang="en-US" dirty="0"/>
          </a:p>
        </p:txBody>
      </p:sp>
      <p:sp>
        <p:nvSpPr>
          <p:cNvPr id="3" name="Content Placeholder 2"/>
          <p:cNvSpPr>
            <a:spLocks noGrp="1"/>
          </p:cNvSpPr>
          <p:nvPr>
            <p:ph idx="1"/>
          </p:nvPr>
        </p:nvSpPr>
        <p:spPr/>
        <p:txBody>
          <a:bodyPr/>
          <a:lstStyle/>
          <a:p>
            <a:r>
              <a:rPr lang="en-US" dirty="0" smtClean="0"/>
              <a:t>Pablo Neruda was born on July 12</a:t>
            </a:r>
            <a:r>
              <a:rPr lang="en-US" baseline="30000" dirty="0" smtClean="0"/>
              <a:t>th</a:t>
            </a:r>
            <a:r>
              <a:rPr lang="en-US" dirty="0" smtClean="0"/>
              <a:t>, 1904 in </a:t>
            </a:r>
            <a:r>
              <a:rPr lang="en-US" dirty="0" err="1" smtClean="0"/>
              <a:t>Parral</a:t>
            </a:r>
            <a:r>
              <a:rPr lang="en-US" dirty="0" smtClean="0"/>
              <a:t> Chile and died on September 23, 1973 in Santiago, Chile. Pablo received a motivation prize “for a poetry that with the action of an elemental force brings alive a continents destiny and dreams” and also was awarded the Nobel Prize for Literature in   1971. His father worked for the railroad, and his mother was a teacher which motivated him to become an author. </a:t>
            </a:r>
            <a:r>
              <a:rPr lang="en-US" dirty="0"/>
              <a:t> </a:t>
            </a:r>
            <a:r>
              <a:rPr lang="en-US" dirty="0" smtClean="0"/>
              <a:t>He started his career at the age of 13 by publishing articles and poems for the daily </a:t>
            </a:r>
            <a:r>
              <a:rPr lang="en-US" i="1" dirty="0" smtClean="0"/>
              <a:t>La </a:t>
            </a:r>
            <a:r>
              <a:rPr lang="en-US" i="1" dirty="0" err="1" smtClean="0"/>
              <a:t>Manana</a:t>
            </a:r>
            <a:r>
              <a:rPr lang="en-US" dirty="0" smtClean="0"/>
              <a:t> local news.</a:t>
            </a:r>
            <a:endParaRPr lang="en-US" dirty="0"/>
          </a:p>
        </p:txBody>
      </p:sp>
    </p:spTree>
    <p:extLst>
      <p:ext uri="{BB962C8B-B14F-4D97-AF65-F5344CB8AC3E}">
        <p14:creationId xmlns:p14="http://schemas.microsoft.com/office/powerpoint/2010/main" xmlns="" val="10385925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03238"/>
            <a:ext cx="7313613" cy="1231900"/>
          </a:xfrm>
        </p:spPr>
        <p:txBody>
          <a:bodyPr/>
          <a:lstStyle/>
          <a:p>
            <a:r>
              <a:rPr lang="en-US" sz="2800" dirty="0" smtClean="0"/>
              <a:t>Key Ideas in Pablo Neruda’s Nobel Writings</a:t>
            </a:r>
            <a:endParaRPr lang="en-US" sz="2800" dirty="0"/>
          </a:p>
        </p:txBody>
      </p:sp>
      <p:sp>
        <p:nvSpPr>
          <p:cNvPr id="3" name="Content Placeholder 2"/>
          <p:cNvSpPr>
            <a:spLocks noGrp="1"/>
          </p:cNvSpPr>
          <p:nvPr>
            <p:ph idx="1"/>
          </p:nvPr>
        </p:nvSpPr>
        <p:spPr/>
        <p:txBody>
          <a:bodyPr>
            <a:normAutofit lnSpcReduction="10000"/>
          </a:bodyPr>
          <a:lstStyle/>
          <a:p>
            <a:r>
              <a:rPr lang="en-US" dirty="0" smtClean="0"/>
              <a:t>“We </a:t>
            </a:r>
            <a:r>
              <a:rPr lang="en-US" dirty="0"/>
              <a:t>come from far away, from that which is behind us and within us, from different languages, from countries that love one another</a:t>
            </a:r>
            <a:r>
              <a:rPr lang="en-US" dirty="0" smtClean="0"/>
              <a:t>.”-</a:t>
            </a:r>
            <a:r>
              <a:rPr lang="en-US" dirty="0"/>
              <a:t>Pablo Neruda Banquet </a:t>
            </a:r>
            <a:r>
              <a:rPr lang="en-US" dirty="0" smtClean="0"/>
              <a:t>Speech</a:t>
            </a:r>
          </a:p>
          <a:p>
            <a:endParaRPr lang="en-US" dirty="0" smtClean="0"/>
          </a:p>
          <a:p>
            <a:r>
              <a:rPr lang="en-US" dirty="0" smtClean="0"/>
              <a:t>“Each </a:t>
            </a:r>
            <a:r>
              <a:rPr lang="en-US" dirty="0"/>
              <a:t>of us made his way forward filled with this limitless solitude, with the green and white silence of trees and huge trailing plants and layers of soil laid down over centuries, among half-fallen tree trunks which suddenly appeared as fresh obstacles to bar our progress</a:t>
            </a:r>
            <a:r>
              <a:rPr lang="en-US" dirty="0" smtClean="0"/>
              <a:t>.”-Pablo Neruda Nobel Lecture </a:t>
            </a:r>
            <a:endParaRPr lang="en-US" dirty="0"/>
          </a:p>
        </p:txBody>
      </p:sp>
    </p:spTree>
    <p:extLst>
      <p:ext uri="{BB962C8B-B14F-4D97-AF65-F5344CB8AC3E}">
        <p14:creationId xmlns:p14="http://schemas.microsoft.com/office/powerpoint/2010/main" xmlns="" val="2057441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Survey of Pablo </a:t>
            </a:r>
            <a:r>
              <a:rPr lang="en-US" dirty="0" err="1" smtClean="0"/>
              <a:t>Nerudas</a:t>
            </a:r>
            <a:r>
              <a:rPr lang="en-US" dirty="0" smtClean="0"/>
              <a:t> Famous Poems</a:t>
            </a:r>
            <a:endParaRPr lang="en-US" dirty="0"/>
          </a:p>
        </p:txBody>
      </p:sp>
      <p:sp>
        <p:nvSpPr>
          <p:cNvPr id="3" name="Content Placeholder 2"/>
          <p:cNvSpPr>
            <a:spLocks noGrp="1"/>
          </p:cNvSpPr>
          <p:nvPr>
            <p:ph idx="1"/>
          </p:nvPr>
        </p:nvSpPr>
        <p:spPr>
          <a:xfrm>
            <a:off x="914400" y="1735138"/>
            <a:ext cx="4601029" cy="4056062"/>
          </a:xfrm>
        </p:spPr>
        <p:txBody>
          <a:bodyPr>
            <a:normAutofit fontScale="77500" lnSpcReduction="20000"/>
          </a:bodyPr>
          <a:lstStyle/>
          <a:p>
            <a:pPr>
              <a:buFont typeface="Wingdings" charset="2"/>
              <a:buChar char="§"/>
            </a:pPr>
            <a:r>
              <a:rPr lang="en-US" dirty="0" smtClean="0"/>
              <a:t>Tonight I Write (The Saddest Lines)</a:t>
            </a:r>
          </a:p>
          <a:p>
            <a:pPr>
              <a:buFont typeface="Wingdings" charset="2"/>
              <a:buChar char="§"/>
            </a:pPr>
            <a:r>
              <a:rPr lang="en-US" dirty="0" smtClean="0"/>
              <a:t>Love</a:t>
            </a:r>
          </a:p>
          <a:p>
            <a:pPr>
              <a:buFont typeface="Wingdings" charset="2"/>
              <a:buChar char="§"/>
            </a:pPr>
            <a:r>
              <a:rPr lang="en-US" dirty="0" smtClean="0"/>
              <a:t>Sonnet XVII</a:t>
            </a:r>
          </a:p>
          <a:p>
            <a:pPr>
              <a:buFont typeface="Wingdings" charset="2"/>
              <a:buChar char="§"/>
            </a:pPr>
            <a:r>
              <a:rPr lang="en-US" dirty="0" smtClean="0"/>
              <a:t>Clenched Soul</a:t>
            </a:r>
            <a:r>
              <a:rPr lang="en-US" dirty="0"/>
              <a:t>	</a:t>
            </a:r>
            <a:endParaRPr lang="en-US" dirty="0" smtClean="0"/>
          </a:p>
          <a:p>
            <a:pPr>
              <a:buFont typeface="Wingdings" charset="2"/>
              <a:buChar char="§"/>
            </a:pPr>
            <a:r>
              <a:rPr lang="en-US" dirty="0" smtClean="0"/>
              <a:t>Your Laughter</a:t>
            </a:r>
          </a:p>
          <a:p>
            <a:pPr>
              <a:buFont typeface="Wingdings" charset="2"/>
              <a:buChar char="§"/>
            </a:pPr>
            <a:r>
              <a:rPr lang="en-US" dirty="0" err="1" smtClean="0"/>
              <a:t>Oda</a:t>
            </a:r>
            <a:r>
              <a:rPr lang="en-US" dirty="0" smtClean="0"/>
              <a:t> al </a:t>
            </a:r>
            <a:r>
              <a:rPr lang="en-US" dirty="0" err="1" smtClean="0"/>
              <a:t>Tomate</a:t>
            </a:r>
            <a:r>
              <a:rPr lang="en-US" dirty="0"/>
              <a:t>	</a:t>
            </a:r>
            <a:endParaRPr lang="en-US" dirty="0" smtClean="0"/>
          </a:p>
          <a:p>
            <a:pPr>
              <a:buFont typeface="Wingdings" charset="2"/>
              <a:buChar char="§"/>
            </a:pPr>
            <a:r>
              <a:rPr lang="en-US" dirty="0" smtClean="0"/>
              <a:t>Your Hands</a:t>
            </a:r>
          </a:p>
          <a:p>
            <a:pPr>
              <a:buFont typeface="Wingdings" charset="2"/>
              <a:buChar char="§"/>
            </a:pPr>
            <a:r>
              <a:rPr lang="en-US" dirty="0" smtClean="0"/>
              <a:t>I Explain A Few Things</a:t>
            </a:r>
            <a:r>
              <a:rPr lang="en-US" dirty="0"/>
              <a:t>		</a:t>
            </a:r>
          </a:p>
        </p:txBody>
      </p:sp>
      <p:sp>
        <p:nvSpPr>
          <p:cNvPr id="4" name="TextBox 3"/>
          <p:cNvSpPr txBox="1"/>
          <p:nvPr/>
        </p:nvSpPr>
        <p:spPr>
          <a:xfrm>
            <a:off x="4064000" y="2736670"/>
            <a:ext cx="5080000" cy="1200329"/>
          </a:xfrm>
          <a:prstGeom prst="rect">
            <a:avLst/>
          </a:prstGeom>
          <a:noFill/>
        </p:spPr>
        <p:txBody>
          <a:bodyPr wrap="square" rtlCol="0">
            <a:spAutoFit/>
          </a:bodyPr>
          <a:lstStyle/>
          <a:p>
            <a:r>
              <a:rPr lang="en-US" dirty="0" smtClean="0"/>
              <a:t>Pablo Neruda wrote many different poems that all express different things. Pablo Neruda wrote poetry about everything; </a:t>
            </a:r>
            <a:r>
              <a:rPr lang="en-US" dirty="0"/>
              <a:t>politics, love, day-to-day life, sorrow, you name it</a:t>
            </a:r>
            <a:r>
              <a:rPr lang="en-US" dirty="0" smtClean="0"/>
              <a:t>.</a:t>
            </a:r>
            <a:endParaRPr lang="en-US" dirty="0"/>
          </a:p>
        </p:txBody>
      </p:sp>
      <p:pic>
        <p:nvPicPr>
          <p:cNvPr id="5" name="Picture 4"/>
          <p:cNvPicPr>
            <a:picLocks noChangeAspect="1"/>
          </p:cNvPicPr>
          <p:nvPr/>
        </p:nvPicPr>
        <p:blipFill>
          <a:blip r:embed="rId2" cstate="print"/>
          <a:stretch>
            <a:fillRect/>
          </a:stretch>
        </p:blipFill>
        <p:spPr>
          <a:xfrm>
            <a:off x="5515429" y="3759200"/>
            <a:ext cx="2819400" cy="2882900"/>
          </a:xfrm>
          <a:prstGeom prst="rect">
            <a:avLst/>
          </a:prstGeom>
        </p:spPr>
      </p:pic>
    </p:spTree>
    <p:extLst>
      <p:ext uri="{BB962C8B-B14F-4D97-AF65-F5344CB8AC3E}">
        <p14:creationId xmlns:p14="http://schemas.microsoft.com/office/powerpoint/2010/main" xmlns="" val="2534315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Pablo Neruda’s Poetry   </a:t>
            </a:r>
            <a:endParaRPr lang="en-US" dirty="0"/>
          </a:p>
        </p:txBody>
      </p:sp>
      <p:sp>
        <p:nvSpPr>
          <p:cNvPr id="3" name="Content Placeholder 2"/>
          <p:cNvSpPr>
            <a:spLocks noGrp="1"/>
          </p:cNvSpPr>
          <p:nvPr>
            <p:ph idx="1"/>
          </p:nvPr>
        </p:nvSpPr>
        <p:spPr/>
        <p:txBody>
          <a:bodyPr>
            <a:normAutofit fontScale="92500"/>
          </a:bodyPr>
          <a:lstStyle/>
          <a:p>
            <a:r>
              <a:rPr lang="en-US" dirty="0"/>
              <a:t>Death lies in our beds :  in the lazy mattresses, the black blankets, lives a full stretch and then suddenly blows, blows sound unknown filling out the sheets and there are beds sailing into a </a:t>
            </a:r>
            <a:r>
              <a:rPr lang="en-US" dirty="0" err="1"/>
              <a:t>harbour</a:t>
            </a:r>
            <a:r>
              <a:rPr lang="en-US" dirty="0"/>
              <a:t>  where death is waiting, dressed as an admiral</a:t>
            </a:r>
            <a:r>
              <a:rPr lang="en-US" dirty="0" smtClean="0"/>
              <a:t>.—</a:t>
            </a:r>
            <a:r>
              <a:rPr lang="en-US" dirty="0"/>
              <a:t>D</a:t>
            </a:r>
            <a:r>
              <a:rPr lang="en-US" dirty="0" smtClean="0"/>
              <a:t>eath Alone, by Pablo Neruda; verse 7</a:t>
            </a:r>
          </a:p>
          <a:p>
            <a:r>
              <a:rPr lang="en-US" dirty="0" smtClean="0"/>
              <a:t>Pablo Neruda work has such surreal way of describing thoughts. His work paints images that many never thought about before such as “unknown filling out the sheets and there are beds sailing into a </a:t>
            </a:r>
            <a:r>
              <a:rPr lang="en-US" dirty="0" err="1" smtClean="0"/>
              <a:t>harbour</a:t>
            </a:r>
            <a:r>
              <a:rPr lang="en-US" dirty="0" smtClean="0"/>
              <a:t> where death is waiting” paints an image of death that is surreal as can be.   </a:t>
            </a:r>
            <a:endParaRPr lang="en-US" dirty="0"/>
          </a:p>
        </p:txBody>
      </p:sp>
    </p:spTree>
    <p:extLst>
      <p:ext uri="{BB962C8B-B14F-4D97-AF65-F5344CB8AC3E}">
        <p14:creationId xmlns:p14="http://schemas.microsoft.com/office/powerpoint/2010/main" xmlns="" val="3929701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Pablo Neruda </a:t>
            </a:r>
            <a:endParaRPr lang="en-US" dirty="0"/>
          </a:p>
        </p:txBody>
      </p:sp>
      <p:sp>
        <p:nvSpPr>
          <p:cNvPr id="3" name="Content Placeholder 2"/>
          <p:cNvSpPr>
            <a:spLocks noGrp="1"/>
          </p:cNvSpPr>
          <p:nvPr>
            <p:ph idx="1"/>
          </p:nvPr>
        </p:nvSpPr>
        <p:spPr/>
        <p:txBody>
          <a:bodyPr/>
          <a:lstStyle/>
          <a:p>
            <a:r>
              <a:rPr lang="en-US" dirty="0" smtClean="0"/>
              <a:t>Pablo Neruda has brought such a contribution to the twentieth-century’s literature. He’s introduced and pushed a new surreal way of writing. Pablo Neruda was heavy influenced by his parents to become a writer. Pablo received many awards for his work such as; the </a:t>
            </a:r>
            <a:r>
              <a:rPr lang="en-US" dirty="0"/>
              <a:t>N</a:t>
            </a:r>
            <a:r>
              <a:rPr lang="en-US" dirty="0" smtClean="0"/>
              <a:t>obel Prize for literature  and the Motivation </a:t>
            </a:r>
            <a:r>
              <a:rPr lang="en-US" dirty="0"/>
              <a:t>P</a:t>
            </a:r>
            <a:r>
              <a:rPr lang="en-US" dirty="0" smtClean="0"/>
              <a:t>rize for poetry. Pablo Neruda work is still on going and will continue to create a surreal way of thinking for future generations.   </a:t>
            </a:r>
            <a:endParaRPr lang="en-US" dirty="0"/>
          </a:p>
        </p:txBody>
      </p:sp>
      <p:pic>
        <p:nvPicPr>
          <p:cNvPr id="4" name="Picture 3"/>
          <p:cNvPicPr>
            <a:picLocks noChangeAspect="1"/>
          </p:cNvPicPr>
          <p:nvPr/>
        </p:nvPicPr>
        <p:blipFill>
          <a:blip r:embed="rId3" cstate="print"/>
          <a:stretch>
            <a:fillRect/>
          </a:stretch>
        </p:blipFill>
        <p:spPr>
          <a:xfrm>
            <a:off x="5370513" y="4805192"/>
            <a:ext cx="1972015" cy="1972015"/>
          </a:xfrm>
          <a:prstGeom prst="rect">
            <a:avLst/>
          </a:prstGeom>
        </p:spPr>
      </p:pic>
    </p:spTree>
    <p:extLst>
      <p:ext uri="{BB962C8B-B14F-4D97-AF65-F5344CB8AC3E}">
        <p14:creationId xmlns:p14="http://schemas.microsoft.com/office/powerpoint/2010/main" xmlns="" val="4200415509"/>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kwel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110</TotalTime>
  <Words>449</Words>
  <Application>Microsoft Office PowerPoint</Application>
  <PresentationFormat>On-screen Show (4:3)</PresentationFormat>
  <Paragraphs>38</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Inkwell</vt:lpstr>
      <vt:lpstr>Pablo Neruda</vt:lpstr>
      <vt:lpstr>Biography </vt:lpstr>
      <vt:lpstr>Key Ideas in Pablo Neruda’s Nobel Writings</vt:lpstr>
      <vt:lpstr>A Survey of Pablo Nerudas Famous Poems</vt:lpstr>
      <vt:lpstr>Pablo Neruda’s Poetry   </vt:lpstr>
      <vt:lpstr>Pablo Neruda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Pablo Neruda</dc:title>
  <dc:creator>TMP301</dc:creator>
  <cp:lastModifiedBy>shauenstein</cp:lastModifiedBy>
  <cp:revision>10</cp:revision>
  <dcterms:created xsi:type="dcterms:W3CDTF">2013-03-06T21:14:05Z</dcterms:created>
  <dcterms:modified xsi:type="dcterms:W3CDTF">2013-03-08T21:57:47Z</dcterms:modified>
</cp:coreProperties>
</file>