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880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55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566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077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906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102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1345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282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706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407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401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6A4E6-9D91-A842-A634-A2EB1EE889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6F53B-9A90-144E-9CCF-F9DEFA14DB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747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Octavio Paz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tx1"/>
                </a:solidFill>
              </a:rPr>
              <a:t>(March 31,1914-April 19,1998)</a:t>
            </a:r>
            <a:endParaRPr lang="en-US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45686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Biographical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Published his first poems as a teenager in 1931.</a:t>
            </a:r>
          </a:p>
          <a:p>
            <a:r>
              <a:rPr lang="en-US" dirty="0" smtClean="0"/>
              <a:t>At age 19, he published his first collection of poetry, called “Luna Silvestre”(wild moon)</a:t>
            </a:r>
          </a:p>
          <a:p>
            <a:r>
              <a:rPr lang="en-US" dirty="0" smtClean="0"/>
              <a:t>In 1990- he was awarded the Nobel prize in Literature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303610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 to Mexico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Served as Mexican ambassador to India</a:t>
            </a:r>
          </a:p>
          <a:p>
            <a:r>
              <a:rPr lang="en-US" dirty="0" smtClean="0"/>
              <a:t>He founded a magazine called “Taller”, which encouraged young poets to start publishing their 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1341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 descr="octavio_paz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191" b="28191"/>
          <a:stretch>
            <a:fillRect/>
          </a:stretch>
        </p:blipFill>
        <p:spPr>
          <a:xfrm>
            <a:off x="457200" y="274638"/>
            <a:ext cx="8229600" cy="6242948"/>
          </a:xfrm>
        </p:spPr>
      </p:pic>
    </p:spTree>
    <p:extLst>
      <p:ext uri="{BB962C8B-B14F-4D97-AF65-F5344CB8AC3E}">
        <p14:creationId xmlns:p14="http://schemas.microsoft.com/office/powerpoint/2010/main" xmlns="" val="374384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ides from Nobel prize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Reflected on Latin American identity “I should briefly mention what distinguishes Spain from other European countries, giving it a particularly original historical identity-” Octavio Paz mentioned in his speech of acceptance for literature.</a:t>
            </a:r>
          </a:p>
          <a:p>
            <a:r>
              <a:rPr lang="en-US" dirty="0" smtClean="0"/>
              <a:t>Paz also went on about giving the Spanish describing them as having a peninsular eccentricity that embodies the centuries of influence from </a:t>
            </a:r>
            <a:r>
              <a:rPr lang="en-US" dirty="0"/>
              <a:t>J</a:t>
            </a:r>
            <a:r>
              <a:rPr lang="en-US" dirty="0" smtClean="0"/>
              <a:t>ewish, Roman, Arabs thought, and the </a:t>
            </a:r>
            <a:r>
              <a:rPr lang="en-US" dirty="0" err="1" smtClean="0"/>
              <a:t>Reconquest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Octavio frequently commented on his native </a:t>
            </a:r>
            <a:r>
              <a:rPr lang="en-US" dirty="0"/>
              <a:t>M</a:t>
            </a:r>
            <a:r>
              <a:rPr lang="en-US" dirty="0" smtClean="0"/>
              <a:t>exican identity from the topics within his speech.</a:t>
            </a:r>
          </a:p>
        </p:txBody>
      </p:sp>
    </p:spTree>
    <p:extLst>
      <p:ext uri="{BB962C8B-B14F-4D97-AF65-F5344CB8AC3E}">
        <p14:creationId xmlns:p14="http://schemas.microsoft.com/office/powerpoint/2010/main" xmlns="" val="3630004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of Author’s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Labyrinth of </a:t>
            </a:r>
            <a:r>
              <a:rPr lang="en-US" dirty="0" err="1" smtClean="0"/>
              <a:t>Satitude</a:t>
            </a:r>
            <a:r>
              <a:rPr lang="en-US" dirty="0"/>
              <a:t> </a:t>
            </a:r>
            <a:r>
              <a:rPr lang="en-US" dirty="0" smtClean="0"/>
              <a:t>(1950)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Piedre</a:t>
            </a:r>
            <a:r>
              <a:rPr lang="en-US" dirty="0" smtClean="0"/>
              <a:t> de Sol” (“Sunstone”) (1957)</a:t>
            </a:r>
          </a:p>
          <a:p>
            <a:r>
              <a:rPr lang="en-US" dirty="0" smtClean="0"/>
              <a:t>“La </a:t>
            </a:r>
            <a:r>
              <a:rPr lang="en-US" dirty="0" err="1" smtClean="0"/>
              <a:t>Hija</a:t>
            </a:r>
            <a:r>
              <a:rPr lang="en-US" dirty="0" smtClean="0"/>
              <a:t> de </a:t>
            </a:r>
            <a:r>
              <a:rPr lang="en-US" dirty="0" err="1" smtClean="0"/>
              <a:t>Reppaccini</a:t>
            </a:r>
            <a:r>
              <a:rPr lang="en-US" dirty="0" smtClean="0"/>
              <a:t>” (1956)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4258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4596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6548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198</Words>
  <Application>Microsoft Office PowerPoint</Application>
  <PresentationFormat>On-screen Show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Octavio Paz</vt:lpstr>
      <vt:lpstr>Biographical information</vt:lpstr>
      <vt:lpstr>Contributions to Mexico</vt:lpstr>
      <vt:lpstr>Slide 4</vt:lpstr>
      <vt:lpstr>Key ides from Nobel prize speech</vt:lpstr>
      <vt:lpstr>List of Author’s work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Octavio Paz</dc:title>
  <dc:creator>TMP301</dc:creator>
  <cp:lastModifiedBy>shauenstein</cp:lastModifiedBy>
  <cp:revision>8</cp:revision>
  <dcterms:created xsi:type="dcterms:W3CDTF">2013-03-06T21:14:20Z</dcterms:created>
  <dcterms:modified xsi:type="dcterms:W3CDTF">2013-03-08T21:56:40Z</dcterms:modified>
</cp:coreProperties>
</file>