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2918400" cy="21945600"/>
  <p:notesSz cx="9144000" cy="6858000"/>
  <p:custDataLst>
    <p:tags r:id="rId3"/>
  </p:custDataLst>
  <p:defaultTextStyle>
    <a:defPPr>
      <a:defRPr lang="en-US"/>
    </a:defPPr>
    <a:lvl1pPr marL="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21" d="100"/>
          <a:sy n="21" d="100"/>
        </p:scale>
        <p:origin x="-1236" y="-120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2" y="2814322"/>
            <a:ext cx="26660477" cy="5991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60" y="2814322"/>
            <a:ext cx="79444214" cy="5991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9301484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9" y="16388082"/>
            <a:ext cx="53052344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4" y="16388082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2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2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4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2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4" y="4592322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2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73AFE-133D-614D-BE24-6F99767E0B42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0" y="533400"/>
            <a:ext cx="24917400" cy="350520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New Mexico’s DWI Problem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[your names here]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724400"/>
            <a:ext cx="8915400" cy="7543800"/>
          </a:xfrm>
          <a:solidFill>
            <a:srgbClr val="C3D69B"/>
          </a:solidFill>
        </p:spPr>
        <p:txBody>
          <a:bodyPr>
            <a:normAutofit/>
          </a:bodyPr>
          <a:lstStyle/>
          <a:p>
            <a:r>
              <a:rPr lang="en-US" sz="4000" dirty="0" smtClean="0"/>
              <a:t>Explanation of Project with a Hook!</a:t>
            </a:r>
          </a:p>
          <a:p>
            <a:endParaRPr lang="en-US" sz="3200" dirty="0"/>
          </a:p>
        </p:txBody>
      </p:sp>
      <p:pic>
        <p:nvPicPr>
          <p:cNvPr id="5" name="Picture 4" descr="Screen shot 2011-04-06 at 12.16.1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08400" y="533400"/>
            <a:ext cx="3810000" cy="30878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5800" y="666590"/>
            <a:ext cx="3200400" cy="2954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4F81BD"/>
                  </a:solidFill>
                </a:ln>
              </a:rPr>
              <a:t>Photo</a:t>
            </a:r>
          </a:p>
          <a:p>
            <a:pPr algn="ctr"/>
            <a:endParaRPr lang="en-US" dirty="0" smtClean="0">
              <a:ln>
                <a:solidFill>
                  <a:srgbClr val="4F81BD"/>
                </a:solidFill>
              </a:ln>
            </a:endParaRPr>
          </a:p>
          <a:p>
            <a:pPr algn="ctr"/>
            <a:endParaRPr lang="en-US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2400" y="12827318"/>
            <a:ext cx="8915400" cy="8153400"/>
          </a:xfrm>
          <a:prstGeom prst="rect">
            <a:avLst/>
          </a:prstGeom>
          <a:solidFill>
            <a:srgbClr val="C3D69B"/>
          </a:solidFill>
        </p:spPr>
        <p:txBody>
          <a:bodyPr vert="horz" lIns="313502" tIns="156751" rIns="313502" bIns="156751" rtlCol="0">
            <a:normAutofit/>
          </a:bodyPr>
          <a:lstStyle/>
          <a:p>
            <a:pPr lvl="0">
              <a:spcBef>
                <a:spcPct val="20000"/>
              </a:spcBef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>
              <a:spcBef>
                <a:spcPct val="20000"/>
              </a:spcBef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>
              <a:spcBef>
                <a:spcPct val="20000"/>
              </a:spcBef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14829474"/>
            <a:ext cx="3200400" cy="29546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4F81BD"/>
                  </a:solidFill>
                </a:ln>
              </a:rPr>
              <a:t>Photo</a:t>
            </a:r>
          </a:p>
          <a:p>
            <a:pPr algn="ctr"/>
            <a:endParaRPr lang="en-US" dirty="0" smtClean="0">
              <a:ln>
                <a:solidFill>
                  <a:srgbClr val="4F81BD"/>
                </a:solidFill>
              </a:ln>
            </a:endParaRPr>
          </a:p>
          <a:p>
            <a:pPr algn="ctr"/>
            <a:endParaRPr lang="en-US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8763002"/>
            <a:ext cx="3200400" cy="29546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4F81BD"/>
                  </a:solidFill>
                </a:ln>
              </a:rPr>
              <a:t>Photo</a:t>
            </a:r>
          </a:p>
          <a:p>
            <a:pPr algn="ctr"/>
            <a:endParaRPr lang="en-US" dirty="0" smtClean="0">
              <a:ln>
                <a:solidFill>
                  <a:srgbClr val="4F81BD"/>
                </a:solidFill>
              </a:ln>
            </a:endParaRPr>
          </a:p>
          <a:p>
            <a:pPr algn="ctr"/>
            <a:endParaRPr lang="en-US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0058400" y="4369118"/>
            <a:ext cx="11430000" cy="16611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313502" tIns="156751" rIns="313502" bIns="156751" rtlCol="0">
            <a:normAutofit/>
          </a:bodyPr>
          <a:lstStyle/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00" y="7513051"/>
            <a:ext cx="83820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en-US" sz="4800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2021800" y="4724400"/>
            <a:ext cx="10287000" cy="8458200"/>
          </a:xfrm>
          <a:prstGeom prst="rect">
            <a:avLst/>
          </a:prstGeom>
          <a:solidFill>
            <a:srgbClr val="C3D69B"/>
          </a:solidFill>
        </p:spPr>
        <p:txBody>
          <a:bodyPr vert="horz" lIns="313502" tIns="156751" rIns="313502" bIns="156751" rtlCol="0">
            <a:normAutofit/>
          </a:bodyPr>
          <a:lstStyle/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22021800" y="13778269"/>
            <a:ext cx="10287000" cy="7557731"/>
          </a:xfrm>
          <a:prstGeom prst="rect">
            <a:avLst/>
          </a:prstGeom>
          <a:solidFill>
            <a:srgbClr val="C3D69B"/>
          </a:solidFill>
        </p:spPr>
        <p:txBody>
          <a:bodyPr vert="horz" lIns="313502" tIns="156751" rIns="313502" bIns="156751" rtlCol="0">
            <a:normAutofit/>
          </a:bodyPr>
          <a:lstStyle/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908000" y="8763002"/>
            <a:ext cx="3962400" cy="29546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4F81BD"/>
                  </a:solidFill>
                </a:ln>
              </a:rPr>
              <a:t>Photo</a:t>
            </a:r>
          </a:p>
          <a:p>
            <a:pPr algn="ctr"/>
            <a:endParaRPr lang="en-US" dirty="0" smtClean="0">
              <a:ln>
                <a:solidFill>
                  <a:srgbClr val="4F81BD"/>
                </a:solidFill>
              </a:ln>
            </a:endParaRPr>
          </a:p>
          <a:p>
            <a:pPr algn="ctr"/>
            <a:endParaRPr lang="en-US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908000" y="16904018"/>
            <a:ext cx="3200400" cy="29546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4F81BD"/>
                  </a:solidFill>
                </a:ln>
              </a:rPr>
              <a:t>Photo</a:t>
            </a:r>
          </a:p>
          <a:p>
            <a:pPr algn="ctr"/>
            <a:endParaRPr lang="en-US" dirty="0" smtClean="0">
              <a:ln>
                <a:solidFill>
                  <a:srgbClr val="4F81BD"/>
                </a:solidFill>
              </a:ln>
            </a:endParaRPr>
          </a:p>
          <a:p>
            <a:pPr algn="ctr"/>
            <a:endParaRPr lang="en-US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30000" y="5334000"/>
            <a:ext cx="83820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(Main Message)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3088600" y="5334000"/>
            <a:ext cx="75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4000" b="1" dirty="0" smtClean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en-US" sz="4000" b="1" dirty="0" smtClean="0">
                <a:solidFill>
                  <a:schemeClr val="tx1">
                    <a:tint val="75000"/>
                  </a:schemeClr>
                </a:solidFill>
              </a:rPr>
              <a:t>Causes of the issue</a:t>
            </a:r>
            <a:endParaRPr lang="en-US" sz="4000" dirty="0"/>
          </a:p>
        </p:txBody>
      </p:sp>
      <p:pic>
        <p:nvPicPr>
          <p:cNvPr id="1026" name="Picture 2" descr="http://upload.wikimedia.org/wikipedia/commons/thumb/c/c3/Flag_of_New_Mexico.svg/2000px-Flag_of_New_Mexico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" y="666590"/>
            <a:ext cx="3200400" cy="2954655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685800" y="13182600"/>
            <a:ext cx="5562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Sources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Community - Integrated Education &amp;#x0D;&amp;#x0A;Zach Taylor, Ashley Nielsen, Jody Lefevers&amp;#x0D;&amp;#x0A;&amp;quot;&quot;/&gt;&lt;property id=&quot;20307&quot; value=&quot;256&quot;/&gt;&lt;/object&gt;&lt;/object&gt;&lt;object type=&quot;8&quot; unique_id=&quot;1000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7224</TotalTime>
  <Words>27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New Mexico’s DWI Problem [your names here] </vt:lpstr>
    </vt:vector>
  </TitlesOfParts>
  <Company>LoganBlue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Project Group Member Names The MASTERS Program Environmental Science</dc:title>
  <dc:creator>Allison Poole</dc:creator>
  <cp:lastModifiedBy>shauenstein</cp:lastModifiedBy>
  <cp:revision>287</cp:revision>
  <dcterms:created xsi:type="dcterms:W3CDTF">2011-04-08T02:56:39Z</dcterms:created>
  <dcterms:modified xsi:type="dcterms:W3CDTF">2015-04-29T18:04:58Z</dcterms:modified>
</cp:coreProperties>
</file>