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57" r:id="rId3"/>
    <p:sldId id="260" r:id="rId4"/>
    <p:sldId id="280" r:id="rId5"/>
    <p:sldId id="279" r:id="rId6"/>
    <p:sldId id="259" r:id="rId7"/>
    <p:sldId id="263" r:id="rId8"/>
    <p:sldId id="262" r:id="rId9"/>
    <p:sldId id="265" r:id="rId10"/>
    <p:sldId id="299" r:id="rId11"/>
    <p:sldId id="283" r:id="rId12"/>
    <p:sldId id="264" r:id="rId13"/>
    <p:sldId id="267" r:id="rId14"/>
    <p:sldId id="281" r:id="rId15"/>
    <p:sldId id="268" r:id="rId16"/>
    <p:sldId id="269" r:id="rId17"/>
    <p:sldId id="270" r:id="rId18"/>
    <p:sldId id="271" r:id="rId19"/>
    <p:sldId id="272" r:id="rId20"/>
    <p:sldId id="288" r:id="rId21"/>
    <p:sldId id="286" r:id="rId22"/>
    <p:sldId id="273" r:id="rId23"/>
    <p:sldId id="274" r:id="rId24"/>
    <p:sldId id="289" r:id="rId25"/>
    <p:sldId id="295" r:id="rId26"/>
    <p:sldId id="284" r:id="rId27"/>
    <p:sldId id="278" r:id="rId28"/>
    <p:sldId id="275" r:id="rId29"/>
    <p:sldId id="276" r:id="rId30"/>
    <p:sldId id="277" r:id="rId31"/>
    <p:sldId id="285" r:id="rId32"/>
    <p:sldId id="287" r:id="rId33"/>
    <p:sldId id="292" r:id="rId34"/>
    <p:sldId id="300" r:id="rId35"/>
    <p:sldId id="301" r:id="rId3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showPr>
  <p:clrMru>
    <a:srgbClr val="B4D8EA"/>
    <a:srgbClr val="336699"/>
    <a:srgbClr val="000066"/>
    <a:srgbClr val="000099"/>
    <a:srgbClr val="0099FF"/>
    <a:srgbClr val="C0A7F7"/>
    <a:srgbClr val="ACC0F2"/>
    <a:srgbClr val="00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80" autoAdjust="0"/>
    <p:restoredTop sz="94728" autoAdjust="0"/>
  </p:normalViewPr>
  <p:slideViewPr>
    <p:cSldViewPr>
      <p:cViewPr>
        <p:scale>
          <a:sx n="66" d="100"/>
          <a:sy n="66" d="100"/>
        </p:scale>
        <p:origin x="-1536"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5C2F8168-1BDC-4159-BF2C-32BD9145C87E}" type="slidenum">
              <a:rPr lang="es-ES"/>
              <a:pPr/>
              <a:t>‹#›</a:t>
            </a:fld>
            <a:endParaRPr lang="es-ES"/>
          </a:p>
        </p:txBody>
      </p:sp>
    </p:spTree>
  </p:cSld>
  <p:clrMapOvr>
    <a:masterClrMapping/>
  </p:clrMapOvr>
  <p:transition spd="slow" advClick="0">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8649B9F7-589D-4CC7-BA1A-4E640156DCB8}" type="slidenum">
              <a:rPr lang="es-ES"/>
              <a:pPr/>
              <a:t>‹#›</a:t>
            </a:fld>
            <a:endParaRPr lang="es-ES"/>
          </a:p>
        </p:txBody>
      </p:sp>
    </p:spTree>
  </p:cSld>
  <p:clrMapOvr>
    <a:masterClrMapping/>
  </p:clrMapOvr>
  <p:transition spd="slow" advClick="0">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27F85F82-EB34-4433-BF1A-E3A3C49E8FED}" type="slidenum">
              <a:rPr lang="es-ES"/>
              <a:pPr/>
              <a:t>‹#›</a:t>
            </a:fld>
            <a:endParaRPr lang="es-ES"/>
          </a:p>
        </p:txBody>
      </p:sp>
    </p:spTree>
  </p:cSld>
  <p:clrMapOvr>
    <a:masterClrMapping/>
  </p:clrMapOvr>
  <p:transition spd="slow" advClick="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1E9E25F8-67D5-4E35-A2E7-3A04976F1709}" type="slidenum">
              <a:rPr lang="es-ES"/>
              <a:pPr/>
              <a:t>‹#›</a:t>
            </a:fld>
            <a:endParaRPr lang="es-ES"/>
          </a:p>
        </p:txBody>
      </p:sp>
    </p:spTree>
  </p:cSld>
  <p:clrMapOvr>
    <a:masterClrMapping/>
  </p:clrMapOvr>
  <p:transition spd="slow" advClick="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9FAA2327-DC61-4D26-8D71-1417BE82F42A}" type="slidenum">
              <a:rPr lang="es-ES"/>
              <a:pPr/>
              <a:t>‹#›</a:t>
            </a:fld>
            <a:endParaRPr lang="es-ES"/>
          </a:p>
        </p:txBody>
      </p:sp>
    </p:spTree>
  </p:cSld>
  <p:clrMapOvr>
    <a:masterClrMapping/>
  </p:clrMapOvr>
  <p:transition spd="slow" advClick="0">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AF605124-C03A-46D8-8376-F90FE33D8506}" type="slidenum">
              <a:rPr lang="es-ES"/>
              <a:pPr/>
              <a:t>‹#›</a:t>
            </a:fld>
            <a:endParaRPr lang="es-ES"/>
          </a:p>
        </p:txBody>
      </p:sp>
    </p:spTree>
  </p:cSld>
  <p:clrMapOvr>
    <a:masterClrMapping/>
  </p:clrMapOvr>
  <p:transition spd="slow" advClick="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42BA303B-1442-4258-B8A4-466F15173960}" type="slidenum">
              <a:rPr lang="es-ES"/>
              <a:pPr/>
              <a:t>‹#›</a:t>
            </a:fld>
            <a:endParaRPr lang="es-ES"/>
          </a:p>
        </p:txBody>
      </p:sp>
    </p:spTree>
  </p:cSld>
  <p:clrMapOvr>
    <a:masterClrMapping/>
  </p:clrMapOvr>
  <p:transition spd="slow" advClick="0">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47D5ACF6-8445-4EE2-80A4-B7D3B2CFE74E}" type="slidenum">
              <a:rPr lang="es-ES"/>
              <a:pPr/>
              <a:t>‹#›</a:t>
            </a:fld>
            <a:endParaRPr lang="es-ES"/>
          </a:p>
        </p:txBody>
      </p:sp>
    </p:spTree>
  </p:cSld>
  <p:clrMapOvr>
    <a:masterClrMapping/>
  </p:clrMapOvr>
  <p:transition spd="slow" advClick="0">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1F968090-24C2-482E-97EF-174181A7457D}" type="slidenum">
              <a:rPr lang="es-ES"/>
              <a:pPr/>
              <a:t>‹#›</a:t>
            </a:fld>
            <a:endParaRPr lang="es-ES"/>
          </a:p>
        </p:txBody>
      </p:sp>
    </p:spTree>
  </p:cSld>
  <p:clrMapOvr>
    <a:masterClrMapping/>
  </p:clrMapOvr>
  <p:transition spd="slow" advClick="0">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9518FE98-515D-4F6B-99E2-348509CFA68C}" type="slidenum">
              <a:rPr lang="es-ES"/>
              <a:pPr/>
              <a:t>‹#›</a:t>
            </a:fld>
            <a:endParaRPr lang="es-ES"/>
          </a:p>
        </p:txBody>
      </p:sp>
    </p:spTree>
  </p:cSld>
  <p:clrMapOvr>
    <a:masterClrMapping/>
  </p:clrMapOvr>
  <p:transition spd="slow" advClick="0">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686B43C4-AAE7-4D35-838B-31D83326B0C7}" type="slidenum">
              <a:rPr lang="es-ES"/>
              <a:pPr/>
              <a:t>‹#›</a:t>
            </a:fld>
            <a:endParaRPr lang="es-ES"/>
          </a:p>
        </p:txBody>
      </p:sp>
    </p:spTree>
  </p:cSld>
  <p:clrMapOvr>
    <a:masterClrMapping/>
  </p:clrMapOvr>
  <p:transition spd="slow" advClick="0">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451D2FC-CD1F-4579-BD91-9F7E25FD295A}"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p:fade thruBlk="1"/>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audio" Target="file:///C:\Documents%20and%20Settings\Anne%20Marie%20Weiss\Desktop\Neruda\PP\Inti%20Illimani%20-%20Takoma.mp3" TargetMode="Externa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050"/>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lstStyle/>
          <a:p>
            <a:endParaRPr lang="en-US"/>
          </a:p>
        </p:txBody>
      </p:sp>
      <p:pic>
        <p:nvPicPr>
          <p:cNvPr id="45059" name="Picture 2051" descr="gif1"/>
          <p:cNvPicPr>
            <a:picLocks noChangeAspect="1" noChangeArrowheads="1"/>
          </p:cNvPicPr>
          <p:nvPr/>
        </p:nvPicPr>
        <p:blipFill>
          <a:blip r:embed="rId3" cstate="print"/>
          <a:srcRect/>
          <a:stretch>
            <a:fillRect/>
          </a:stretch>
        </p:blipFill>
        <p:spPr bwMode="auto">
          <a:xfrm>
            <a:off x="2190750" y="1433513"/>
            <a:ext cx="4762500" cy="3990975"/>
          </a:xfrm>
          <a:prstGeom prst="rect">
            <a:avLst/>
          </a:prstGeom>
          <a:noFill/>
        </p:spPr>
      </p:pic>
      <p:sp>
        <p:nvSpPr>
          <p:cNvPr id="45060" name="Text Box 2052"/>
          <p:cNvSpPr txBox="1">
            <a:spLocks noChangeArrowheads="1"/>
          </p:cNvSpPr>
          <p:nvPr/>
        </p:nvSpPr>
        <p:spPr bwMode="auto">
          <a:xfrm>
            <a:off x="395288" y="5445125"/>
            <a:ext cx="8243887" cy="1006475"/>
          </a:xfrm>
          <a:prstGeom prst="rect">
            <a:avLst/>
          </a:prstGeom>
          <a:noFill/>
          <a:ln w="9525">
            <a:noFill/>
            <a:miter lim="800000"/>
            <a:headEnd/>
            <a:tailEnd/>
          </a:ln>
          <a:effectLst/>
        </p:spPr>
        <p:txBody>
          <a:bodyPr>
            <a:spAutoFit/>
          </a:bodyPr>
          <a:lstStyle/>
          <a:p>
            <a:pPr algn="ctr"/>
            <a:r>
              <a:rPr lang="es-ES" sz="2000" b="1">
                <a:solidFill>
                  <a:srgbClr val="00FFFF"/>
                </a:solidFill>
              </a:rPr>
              <a:t>poet and statesman</a:t>
            </a:r>
          </a:p>
          <a:p>
            <a:pPr algn="ctr"/>
            <a:r>
              <a:rPr lang="es-ES" sz="2000" b="1">
                <a:solidFill>
                  <a:srgbClr val="00FFFF"/>
                </a:solidFill>
              </a:rPr>
              <a:t>1904 - 1973</a:t>
            </a:r>
          </a:p>
          <a:p>
            <a:pPr algn="ctr"/>
            <a:r>
              <a:rPr lang="es-ES" sz="2000" b="1">
                <a:solidFill>
                  <a:srgbClr val="00FFFF"/>
                </a:solidFill>
              </a:rPr>
              <a:t>Nobel Prize for Literature, 1971</a:t>
            </a:r>
          </a:p>
        </p:txBody>
      </p:sp>
      <p:pic>
        <p:nvPicPr>
          <p:cNvPr id="45061" name="Picture 2053" descr="pluma"/>
          <p:cNvPicPr>
            <a:picLocks noChangeAspect="1" noChangeArrowheads="1"/>
          </p:cNvPicPr>
          <p:nvPr/>
        </p:nvPicPr>
        <p:blipFill>
          <a:blip r:embed="rId4" cstate="print"/>
          <a:srcRect/>
          <a:stretch>
            <a:fillRect/>
          </a:stretch>
        </p:blipFill>
        <p:spPr bwMode="auto">
          <a:xfrm>
            <a:off x="1547813" y="3933825"/>
            <a:ext cx="2663825" cy="447675"/>
          </a:xfrm>
          <a:prstGeom prst="rect">
            <a:avLst/>
          </a:prstGeom>
          <a:noFill/>
        </p:spPr>
      </p:pic>
      <p:pic>
        <p:nvPicPr>
          <p:cNvPr id="45062" name="Picture 2054" descr="mapa de chile"/>
          <p:cNvPicPr>
            <a:picLocks noChangeAspect="1" noChangeArrowheads="1"/>
          </p:cNvPicPr>
          <p:nvPr/>
        </p:nvPicPr>
        <p:blipFill>
          <a:blip r:embed="rId5" cstate="print"/>
          <a:srcRect/>
          <a:stretch>
            <a:fillRect/>
          </a:stretch>
        </p:blipFill>
        <p:spPr bwMode="auto">
          <a:xfrm>
            <a:off x="395288" y="1268413"/>
            <a:ext cx="2343150" cy="4424362"/>
          </a:xfrm>
          <a:prstGeom prst="rect">
            <a:avLst/>
          </a:prstGeom>
          <a:noFill/>
        </p:spPr>
      </p:pic>
      <p:pic>
        <p:nvPicPr>
          <p:cNvPr id="45063" name="Picture 2055" descr="nerudainicial1"/>
          <p:cNvPicPr>
            <a:picLocks noChangeAspect="1" noChangeArrowheads="1"/>
          </p:cNvPicPr>
          <p:nvPr/>
        </p:nvPicPr>
        <p:blipFill>
          <a:blip r:embed="rId6" cstate="print"/>
          <a:srcRect/>
          <a:stretch>
            <a:fillRect/>
          </a:stretch>
        </p:blipFill>
        <p:spPr bwMode="auto">
          <a:xfrm>
            <a:off x="3635375" y="404813"/>
            <a:ext cx="1739900" cy="2232025"/>
          </a:xfrm>
          <a:prstGeom prst="rect">
            <a:avLst/>
          </a:prstGeom>
          <a:noFill/>
        </p:spPr>
      </p:pic>
      <p:sp>
        <p:nvSpPr>
          <p:cNvPr id="45064" name="Text Box 2056"/>
          <p:cNvSpPr txBox="1">
            <a:spLocks noChangeArrowheads="1"/>
          </p:cNvSpPr>
          <p:nvPr/>
        </p:nvSpPr>
        <p:spPr bwMode="auto">
          <a:xfrm>
            <a:off x="1187450" y="3357563"/>
            <a:ext cx="2520950" cy="641350"/>
          </a:xfrm>
          <a:prstGeom prst="rect">
            <a:avLst/>
          </a:prstGeom>
          <a:noFill/>
          <a:ln w="9525">
            <a:noFill/>
            <a:miter lim="800000"/>
            <a:headEnd/>
            <a:tailEnd/>
          </a:ln>
          <a:effectLst/>
        </p:spPr>
        <p:txBody>
          <a:bodyPr>
            <a:spAutoFit/>
          </a:bodyPr>
          <a:lstStyle/>
          <a:p>
            <a:pPr algn="ctr"/>
            <a:r>
              <a:rPr lang="es-ES" sz="3600">
                <a:solidFill>
                  <a:srgbClr val="FFCC00"/>
                </a:solidFill>
                <a:latin typeface="Papyrus" pitchFamily="66" charset="0"/>
              </a:rPr>
              <a:t>C h i l e</a:t>
            </a:r>
          </a:p>
        </p:txBody>
      </p:sp>
      <p:sp>
        <p:nvSpPr>
          <p:cNvPr id="45065" name="Rectangle 2057"/>
          <p:cNvSpPr>
            <a:spLocks noChangeArrowheads="1"/>
          </p:cNvSpPr>
          <p:nvPr/>
        </p:nvSpPr>
        <p:spPr bwMode="auto">
          <a:xfrm>
            <a:off x="2411413" y="4797425"/>
            <a:ext cx="4321175" cy="701675"/>
          </a:xfrm>
          <a:prstGeom prst="rect">
            <a:avLst/>
          </a:prstGeom>
          <a:noFill/>
          <a:ln w="9525">
            <a:noFill/>
            <a:miter lim="800000"/>
            <a:headEnd/>
            <a:tailEnd/>
          </a:ln>
          <a:effectLst/>
        </p:spPr>
        <p:txBody>
          <a:bodyPr>
            <a:spAutoFit/>
          </a:bodyPr>
          <a:lstStyle/>
          <a:p>
            <a:pPr algn="ctr"/>
            <a:r>
              <a:rPr lang="es-ES" sz="4000" b="1">
                <a:solidFill>
                  <a:srgbClr val="00FFFF"/>
                </a:solidFill>
              </a:rPr>
              <a:t>Pablo Neruda</a:t>
            </a:r>
            <a:endParaRPr lang="en-US" sz="4000" b="1">
              <a:solidFill>
                <a:srgbClr val="00FFFF"/>
              </a:solidFill>
            </a:endParaRPr>
          </a:p>
        </p:txBody>
      </p:sp>
      <p:pic>
        <p:nvPicPr>
          <p:cNvPr id="45068" name="Inti Illimani - Takoma.mp3">
            <a:hlinkClick r:id="" action="ppaction://media"/>
          </p:cNvPr>
          <p:cNvPicPr>
            <a:picLocks noRot="1" noChangeAspect="1" noChangeArrowheads="1"/>
          </p:cNvPicPr>
          <p:nvPr>
            <a:audioFile r:link="rId1"/>
          </p:nvPr>
        </p:nvPicPr>
        <p:blipFill>
          <a:blip r:embed="rId7" cstate="print"/>
          <a:srcRect/>
          <a:stretch>
            <a:fillRect/>
          </a:stretch>
        </p:blipFill>
        <p:spPr bwMode="auto">
          <a:xfrm>
            <a:off x="4495800" y="3429000"/>
            <a:ext cx="304800" cy="304800"/>
          </a:xfrm>
          <a:prstGeom prst="rect">
            <a:avLst/>
          </a:prstGeom>
          <a:noFill/>
        </p:spPr>
      </p:pic>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dissolve">
                                      <p:cBhvr>
                                        <p:cTn id="7" dur="500"/>
                                        <p:tgtEl>
                                          <p:spTgt spid="45059"/>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45063"/>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1000"/>
                                  </p:stCondLst>
                                  <p:childTnLst>
                                    <p:set>
                                      <p:cBhvr>
                                        <p:cTn id="13" dur="1" fill="hold">
                                          <p:stCondLst>
                                            <p:cond delay="499"/>
                                          </p:stCondLst>
                                        </p:cTn>
                                        <p:tgtEl>
                                          <p:spTgt spid="45065"/>
                                        </p:tgtEl>
                                        <p:attrNameLst>
                                          <p:attrName>style.visibility</p:attrName>
                                        </p:attrNameLst>
                                      </p:cBhvr>
                                      <p:to>
                                        <p:strVal val="visible"/>
                                      </p:to>
                                    </p:set>
                                  </p:childTnLst>
                                </p:cTn>
                              </p:par>
                            </p:childTnLst>
                          </p:cTn>
                        </p:par>
                        <p:par>
                          <p:cTn id="14" fill="hold">
                            <p:stCondLst>
                              <p:cond delay="2500"/>
                            </p:stCondLst>
                            <p:childTnLst>
                              <p:par>
                                <p:cTn id="15" presetID="1" presetClass="entr" presetSubtype="0" fill="hold" grpId="0" nodeType="afterEffect">
                                  <p:stCondLst>
                                    <p:cond delay="1000"/>
                                  </p:stCondLst>
                                  <p:childTnLst>
                                    <p:set>
                                      <p:cBhvr>
                                        <p:cTn id="16" dur="1" fill="hold">
                                          <p:stCondLst>
                                            <p:cond delay="499"/>
                                          </p:stCondLst>
                                        </p:cTn>
                                        <p:tgtEl>
                                          <p:spTgt spid="45060"/>
                                        </p:tgtEl>
                                        <p:attrNameLst>
                                          <p:attrName>style.visibility</p:attrName>
                                        </p:attrNameLst>
                                      </p:cBhvr>
                                      <p:to>
                                        <p:strVal val="visible"/>
                                      </p:to>
                                    </p:set>
                                  </p:childTnLst>
                                </p:cTn>
                              </p:par>
                            </p:childTnLst>
                          </p:cTn>
                        </p:par>
                        <p:par>
                          <p:cTn id="17" fill="hold">
                            <p:stCondLst>
                              <p:cond delay="4000"/>
                            </p:stCondLst>
                            <p:childTnLst>
                              <p:par>
                                <p:cTn id="18" presetID="1" presetClass="entr" presetSubtype="0" fill="hold" nodeType="afterEffect">
                                  <p:stCondLst>
                                    <p:cond delay="0"/>
                                  </p:stCondLst>
                                  <p:childTnLst>
                                    <p:set>
                                      <p:cBhvr>
                                        <p:cTn id="19" dur="1" fill="hold">
                                          <p:stCondLst>
                                            <p:cond delay="499"/>
                                          </p:stCondLst>
                                        </p:cTn>
                                        <p:tgtEl>
                                          <p:spTgt spid="45061"/>
                                        </p:tgtEl>
                                        <p:attrNameLst>
                                          <p:attrName>style.visibility</p:attrName>
                                        </p:attrNameLst>
                                      </p:cBhvr>
                                      <p:to>
                                        <p:strVal val="visible"/>
                                      </p:to>
                                    </p:set>
                                  </p:childTnLst>
                                </p:cTn>
                              </p:par>
                            </p:childTnLst>
                          </p:cTn>
                        </p:par>
                        <p:par>
                          <p:cTn id="20" fill="hold">
                            <p:stCondLst>
                              <p:cond delay="4500"/>
                            </p:stCondLst>
                            <p:childTnLst>
                              <p:par>
                                <p:cTn id="21" presetID="1" presetClass="entr" presetSubtype="0" fill="hold" nodeType="afterEffect">
                                  <p:stCondLst>
                                    <p:cond delay="1000"/>
                                  </p:stCondLst>
                                  <p:childTnLst>
                                    <p:set>
                                      <p:cBhvr>
                                        <p:cTn id="22" dur="1" fill="hold">
                                          <p:stCondLst>
                                            <p:cond delay="499"/>
                                          </p:stCondLst>
                                        </p:cTn>
                                        <p:tgtEl>
                                          <p:spTgt spid="45062"/>
                                        </p:tgtEl>
                                        <p:attrNameLst>
                                          <p:attrName>style.visibility</p:attrName>
                                        </p:attrNameLst>
                                      </p:cBhvr>
                                      <p:to>
                                        <p:strVal val="visible"/>
                                      </p:to>
                                    </p:set>
                                  </p:child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499"/>
                                          </p:stCondLst>
                                        </p:cTn>
                                        <p:tgtEl>
                                          <p:spTgt spid="45064"/>
                                        </p:tgtEl>
                                        <p:attrNameLst>
                                          <p:attrName>style.visibility</p:attrName>
                                        </p:attrNameLst>
                                      </p:cBhvr>
                                      <p:to>
                                        <p:strVal val="visible"/>
                                      </p:to>
                                    </p:set>
                                  </p:childTnLst>
                                </p:cTn>
                              </p:par>
                            </p:childTnLst>
                          </p:cTn>
                        </p:par>
                        <p:par>
                          <p:cTn id="26" fill="hold">
                            <p:stCondLst>
                              <p:cond delay="6500"/>
                            </p:stCondLst>
                            <p:childTnLst>
                              <p:par>
                                <p:cTn id="27" presetID="1" presetClass="mediacall" presetSubtype="0" fill="hold" nodeType="afterEffect">
                                  <p:stCondLst>
                                    <p:cond delay="0"/>
                                  </p:stCondLst>
                                  <p:childTnLst>
                                    <p:cmd type="call" cmd="playFrom(0.0)">
                                      <p:cBhvr>
                                        <p:cTn id="28" dur="1" fill="hold"/>
                                        <p:tgtEl>
                                          <p:spTgt spid="4506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37">
                <p:cTn id="29" fill="hold" display="0">
                  <p:stCondLst>
                    <p:cond delay="indefinite"/>
                  </p:stCondLst>
                  <p:endCondLst>
                    <p:cond evt="onPrev" delay="0">
                      <p:tgtEl>
                        <p:sldTgt/>
                      </p:tgtEl>
                    </p:cond>
                    <p:cond evt="onStopAudio" delay="0">
                      <p:tgtEl>
                        <p:sldTgt/>
                      </p:tgtEl>
                    </p:cond>
                  </p:endCondLst>
                </p:cTn>
                <p:tgtEl>
                  <p:spTgt spid="45068"/>
                </p:tgtEl>
              </p:cMediaNode>
            </p:audio>
          </p:childTnLst>
        </p:cTn>
      </p:par>
    </p:tnLst>
    <p:bldLst>
      <p:bldP spid="45060" grpId="0" autoUpdateAnimBg="0"/>
      <p:bldP spid="45064" grpId="0" autoUpdateAnimBg="0"/>
      <p:bldP spid="45065"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026" descr="Image-1-in-for-Ric-(1)"/>
          <p:cNvPicPr>
            <a:picLocks noChangeAspect="1" noChangeArrowheads="1"/>
          </p:cNvPicPr>
          <p:nvPr/>
        </p:nvPicPr>
        <p:blipFill>
          <a:blip r:embed="rId2" cstate="print"/>
          <a:srcRect/>
          <a:stretch>
            <a:fillRect/>
          </a:stretch>
        </p:blipFill>
        <p:spPr bwMode="auto">
          <a:xfrm>
            <a:off x="-252413" y="3175"/>
            <a:ext cx="10512426" cy="6854825"/>
          </a:xfrm>
          <a:prstGeom prst="rect">
            <a:avLst/>
          </a:prstGeom>
          <a:noFill/>
        </p:spPr>
      </p:pic>
      <p:sp>
        <p:nvSpPr>
          <p:cNvPr id="55299" name="Rectangle 1027"/>
          <p:cNvSpPr>
            <a:spLocks noChangeArrowheads="1"/>
          </p:cNvSpPr>
          <p:nvPr/>
        </p:nvSpPr>
        <p:spPr bwMode="auto">
          <a:xfrm>
            <a:off x="3708400" y="3165475"/>
            <a:ext cx="4305300" cy="792163"/>
          </a:xfrm>
          <a:prstGeom prst="rect">
            <a:avLst/>
          </a:prstGeom>
          <a:noFill/>
          <a:ln w="9525">
            <a:noFill/>
            <a:miter lim="800000"/>
            <a:headEnd/>
            <a:tailEnd/>
          </a:ln>
          <a:effectLst/>
        </p:spPr>
        <p:txBody>
          <a:bodyPr wrap="none">
            <a:spAutoFit/>
          </a:bodyPr>
          <a:lstStyle/>
          <a:p>
            <a:pPr>
              <a:spcBef>
                <a:spcPct val="50000"/>
              </a:spcBef>
            </a:pPr>
            <a:r>
              <a:rPr lang="en-US" sz="2200" b="1" i="1">
                <a:solidFill>
                  <a:schemeClr val="accent1"/>
                </a:solidFill>
                <a:latin typeface="Galliard-BoldItalic" pitchFamily="18" charset="0"/>
                <a:cs typeface="Arial" pitchFamily="34" charset="0"/>
              </a:rPr>
              <a:t>I happen to be tired of being a man.</a:t>
            </a:r>
            <a:r>
              <a:rPr lang="en-US" sz="2400" b="1" i="1">
                <a:solidFill>
                  <a:schemeClr val="accent1"/>
                </a:solidFill>
                <a:latin typeface="Galliard-BoldItalic" pitchFamily="18" charset="0"/>
                <a:cs typeface="Arial" pitchFamily="34" charset="0"/>
              </a:rPr>
              <a:t/>
            </a:r>
            <a:br>
              <a:rPr lang="en-US" sz="2400" b="1" i="1">
                <a:solidFill>
                  <a:schemeClr val="accent1"/>
                </a:solidFill>
                <a:latin typeface="Galliard-BoldItalic" pitchFamily="18" charset="0"/>
                <a:cs typeface="Arial" pitchFamily="34" charset="0"/>
              </a:rPr>
            </a:br>
            <a:endParaRPr lang="en-US" sz="2400" b="1" i="1">
              <a:solidFill>
                <a:schemeClr val="accent1"/>
              </a:solidFill>
              <a:latin typeface="Galliard-BoldItalic" pitchFamily="18" charset="0"/>
              <a:cs typeface="Arial" pitchFamily="34" charset="0"/>
            </a:endParaRPr>
          </a:p>
        </p:txBody>
      </p:sp>
      <p:sp>
        <p:nvSpPr>
          <p:cNvPr id="55300" name="Rectangle 1028"/>
          <p:cNvSpPr>
            <a:spLocks noChangeArrowheads="1"/>
          </p:cNvSpPr>
          <p:nvPr/>
        </p:nvSpPr>
        <p:spPr bwMode="auto">
          <a:xfrm>
            <a:off x="3733800" y="3657600"/>
            <a:ext cx="5791200" cy="2160588"/>
          </a:xfrm>
          <a:prstGeom prst="rect">
            <a:avLst/>
          </a:prstGeom>
          <a:noFill/>
          <a:ln w="9525">
            <a:noFill/>
            <a:miter lim="800000"/>
            <a:headEnd/>
            <a:tailEnd/>
          </a:ln>
          <a:effectLst/>
        </p:spPr>
        <p:txBody>
          <a:bodyPr/>
          <a:lstStyle/>
          <a:p>
            <a:pPr>
              <a:spcBef>
                <a:spcPct val="50000"/>
              </a:spcBef>
            </a:pPr>
            <a:r>
              <a:rPr lang="en-US" sz="2200" b="1" i="1">
                <a:solidFill>
                  <a:schemeClr val="accent1"/>
                </a:solidFill>
                <a:latin typeface="Galliard-BoldItalic" pitchFamily="18" charset="0"/>
                <a:cs typeface="Arial" pitchFamily="34" charset="0"/>
              </a:rPr>
              <a:t>I happen to be tired of my feet and my nails</a:t>
            </a:r>
            <a:br>
              <a:rPr lang="en-US" sz="2200" b="1" i="1">
                <a:solidFill>
                  <a:schemeClr val="accent1"/>
                </a:solidFill>
                <a:latin typeface="Galliard-BoldItalic" pitchFamily="18" charset="0"/>
                <a:cs typeface="Arial" pitchFamily="34" charset="0"/>
              </a:rPr>
            </a:br>
            <a:r>
              <a:rPr lang="en-US" sz="2200" b="1" i="1">
                <a:solidFill>
                  <a:schemeClr val="accent1"/>
                </a:solidFill>
                <a:latin typeface="Galliard-BoldItalic" pitchFamily="18" charset="0"/>
                <a:cs typeface="Arial" pitchFamily="34" charset="0"/>
              </a:rPr>
              <a:t>and my hair and my shadow.</a:t>
            </a:r>
            <a:br>
              <a:rPr lang="en-US" sz="2200" b="1" i="1">
                <a:solidFill>
                  <a:schemeClr val="accent1"/>
                </a:solidFill>
                <a:latin typeface="Galliard-BoldItalic" pitchFamily="18" charset="0"/>
                <a:cs typeface="Arial" pitchFamily="34" charset="0"/>
              </a:rPr>
            </a:br>
            <a:r>
              <a:rPr lang="en-US" sz="2200" b="1" i="1">
                <a:solidFill>
                  <a:schemeClr val="accent1"/>
                </a:solidFill>
                <a:latin typeface="Galliard-BoldItalic" pitchFamily="18" charset="0"/>
                <a:cs typeface="Arial" pitchFamily="34" charset="0"/>
              </a:rPr>
              <a:t>I don’t want so</a:t>
            </a:r>
            <a:r>
              <a:rPr lang="en-US" sz="2200" b="1" i="1">
                <a:solidFill>
                  <a:schemeClr val="accent1"/>
                </a:solidFill>
                <a:latin typeface="Galliard-BoldItalic" pitchFamily="18" charset="0"/>
                <a:cs typeface="Times New Roman" pitchFamily="18" charset="0"/>
              </a:rPr>
              <a:t> much misery.</a:t>
            </a:r>
            <a:r>
              <a:rPr lang="en-US" sz="2200" b="1" i="1">
                <a:solidFill>
                  <a:schemeClr val="accent1"/>
                </a:solidFill>
                <a:latin typeface="Galliard-BoldItalic" pitchFamily="18" charset="0"/>
                <a:cs typeface="Arial" pitchFamily="34" charset="0"/>
              </a:rPr>
              <a:t> </a:t>
            </a:r>
            <a:br>
              <a:rPr lang="en-US" sz="2200" b="1" i="1">
                <a:solidFill>
                  <a:schemeClr val="accent1"/>
                </a:solidFill>
                <a:latin typeface="Galliard-BoldItalic" pitchFamily="18" charset="0"/>
                <a:cs typeface="Arial" pitchFamily="34" charset="0"/>
              </a:rPr>
            </a:br>
            <a:r>
              <a:rPr lang="en-US" sz="2200" b="1" i="1">
                <a:solidFill>
                  <a:schemeClr val="accent1"/>
                </a:solidFill>
                <a:latin typeface="Galliard-BoldItalic" pitchFamily="18" charset="0"/>
                <a:cs typeface="Times New Roman" pitchFamily="18" charset="0"/>
              </a:rPr>
              <a:t>I don't want to go on as a root and a tomb,</a:t>
            </a:r>
            <a:br>
              <a:rPr lang="en-US" sz="2200" b="1" i="1">
                <a:solidFill>
                  <a:schemeClr val="accent1"/>
                </a:solidFill>
                <a:latin typeface="Galliard-BoldItalic" pitchFamily="18" charset="0"/>
                <a:cs typeface="Times New Roman" pitchFamily="18" charset="0"/>
              </a:rPr>
            </a:br>
            <a:r>
              <a:rPr lang="en-US" sz="2200" b="1" i="1">
                <a:solidFill>
                  <a:schemeClr val="accent1"/>
                </a:solidFill>
                <a:latin typeface="Times New Roman" pitchFamily="18" charset="0"/>
                <a:cs typeface="Times New Roman" pitchFamily="18" charset="0"/>
              </a:rPr>
              <a:t>alone under the ground, a warehouse with corpses, half frozen, dying of grief.</a:t>
            </a:r>
            <a:r>
              <a:rPr lang="en-US" sz="2200" b="1" i="1">
                <a:solidFill>
                  <a:schemeClr val="accent1"/>
                </a:solidFill>
                <a:latin typeface="Galliard-BoldItalic" pitchFamily="18" charset="0"/>
                <a:cs typeface="Arial" pitchFamily="34" charset="0"/>
              </a:rPr>
              <a:t> </a:t>
            </a:r>
          </a:p>
        </p:txBody>
      </p:sp>
      <p:sp>
        <p:nvSpPr>
          <p:cNvPr id="55301" name="Rectangle 1029"/>
          <p:cNvSpPr>
            <a:spLocks noChangeArrowheads="1"/>
          </p:cNvSpPr>
          <p:nvPr/>
        </p:nvSpPr>
        <p:spPr bwMode="auto">
          <a:xfrm>
            <a:off x="3810000" y="6019800"/>
            <a:ext cx="4305300" cy="427038"/>
          </a:xfrm>
          <a:prstGeom prst="rect">
            <a:avLst/>
          </a:prstGeom>
          <a:noFill/>
          <a:ln w="9525">
            <a:noFill/>
            <a:miter lim="800000"/>
            <a:headEnd/>
            <a:tailEnd/>
          </a:ln>
          <a:effectLst/>
        </p:spPr>
        <p:txBody>
          <a:bodyPr wrap="none">
            <a:spAutoFit/>
          </a:bodyPr>
          <a:lstStyle/>
          <a:p>
            <a:pPr>
              <a:spcBef>
                <a:spcPct val="50000"/>
              </a:spcBef>
            </a:pPr>
            <a:r>
              <a:rPr lang="en-US" sz="2200" b="1" i="1">
                <a:solidFill>
                  <a:schemeClr val="accent1"/>
                </a:solidFill>
                <a:latin typeface="Galliard-BoldItalic" pitchFamily="18" charset="0"/>
                <a:cs typeface="Arial" pitchFamily="34" charset="0"/>
              </a:rPr>
              <a:t>I happen to be tired of being a man.</a:t>
            </a:r>
          </a:p>
        </p:txBody>
      </p:sp>
      <p:sp>
        <p:nvSpPr>
          <p:cNvPr id="55302" name="Rectangle 1030"/>
          <p:cNvSpPr>
            <a:spLocks noChangeArrowheads="1"/>
          </p:cNvSpPr>
          <p:nvPr/>
        </p:nvSpPr>
        <p:spPr bwMode="auto">
          <a:xfrm>
            <a:off x="5651500" y="2057400"/>
            <a:ext cx="3744913" cy="457200"/>
          </a:xfrm>
          <a:prstGeom prst="rect">
            <a:avLst/>
          </a:prstGeom>
          <a:noFill/>
          <a:ln w="9525">
            <a:noFill/>
            <a:miter lim="800000"/>
            <a:headEnd/>
            <a:tailEnd/>
          </a:ln>
          <a:effectLst/>
        </p:spPr>
        <p:txBody>
          <a:bodyPr>
            <a:spAutoFit/>
          </a:bodyPr>
          <a:lstStyle/>
          <a:p>
            <a:pPr>
              <a:spcBef>
                <a:spcPct val="50000"/>
              </a:spcBef>
            </a:pPr>
            <a:r>
              <a:rPr lang="en-US" sz="2400" b="1" i="1">
                <a:solidFill>
                  <a:schemeClr val="accent1"/>
                </a:solidFill>
                <a:latin typeface="Galliard-BoldItalic" pitchFamily="18" charset="0"/>
              </a:rPr>
              <a:t>WALKING AROUND</a:t>
            </a:r>
            <a:endParaRPr lang="en-US" sz="2400" i="1">
              <a:solidFill>
                <a:schemeClr val="accent1"/>
              </a:solidFill>
              <a:latin typeface="Galliard-BoldItalic" pitchFamily="18" charset="0"/>
              <a:cs typeface="Arial" pitchFamily="34" charset="0"/>
            </a:endParaRPr>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5302"/>
                                        </p:tgtEl>
                                        <p:attrNameLst>
                                          <p:attrName>style.visibility</p:attrName>
                                        </p:attrNameLst>
                                      </p:cBhvr>
                                      <p:to>
                                        <p:strVal val="visible"/>
                                      </p:to>
                                    </p:set>
                                  </p:childTnLst>
                                </p:cTn>
                              </p:par>
                            </p:childTnLst>
                          </p:cTn>
                        </p:par>
                        <p:par>
                          <p:cTn id="7" fill="hold">
                            <p:stCondLst>
                              <p:cond delay="500"/>
                            </p:stCondLst>
                            <p:childTnLst>
                              <p:par>
                                <p:cTn id="8" presetID="17" presetClass="entr" presetSubtype="10" fill="hold" grpId="0" nodeType="afterEffect">
                                  <p:stCondLst>
                                    <p:cond delay="0"/>
                                  </p:stCondLst>
                                  <p:childTnLst>
                                    <p:set>
                                      <p:cBhvr>
                                        <p:cTn id="9" dur="1" fill="hold">
                                          <p:stCondLst>
                                            <p:cond delay="0"/>
                                          </p:stCondLst>
                                        </p:cTn>
                                        <p:tgtEl>
                                          <p:spTgt spid="55299"/>
                                        </p:tgtEl>
                                        <p:attrNameLst>
                                          <p:attrName>style.visibility</p:attrName>
                                        </p:attrNameLst>
                                      </p:cBhvr>
                                      <p:to>
                                        <p:strVal val="visible"/>
                                      </p:to>
                                    </p:set>
                                    <p:anim calcmode="lin" valueType="num">
                                      <p:cBhvr>
                                        <p:cTn id="10" dur="500" fill="hold"/>
                                        <p:tgtEl>
                                          <p:spTgt spid="55299"/>
                                        </p:tgtEl>
                                        <p:attrNameLst>
                                          <p:attrName>ppt_w</p:attrName>
                                        </p:attrNameLst>
                                      </p:cBhvr>
                                      <p:tavLst>
                                        <p:tav tm="0">
                                          <p:val>
                                            <p:fltVal val="0"/>
                                          </p:val>
                                        </p:tav>
                                        <p:tav tm="100000">
                                          <p:val>
                                            <p:strVal val="#ppt_w"/>
                                          </p:val>
                                        </p:tav>
                                      </p:tavLst>
                                    </p:anim>
                                    <p:anim calcmode="lin" valueType="num">
                                      <p:cBhvr>
                                        <p:cTn id="11" dur="500" fill="hold"/>
                                        <p:tgtEl>
                                          <p:spTgt spid="55299"/>
                                        </p:tgtEl>
                                        <p:attrNameLst>
                                          <p:attrName>ppt_h</p:attrName>
                                        </p:attrNameLst>
                                      </p:cBhvr>
                                      <p:tavLst>
                                        <p:tav tm="0">
                                          <p:val>
                                            <p:strVal val="#ppt_h"/>
                                          </p:val>
                                        </p:tav>
                                        <p:tav tm="100000">
                                          <p:val>
                                            <p:strVal val="#ppt_h"/>
                                          </p:val>
                                        </p:tav>
                                      </p:tavLst>
                                    </p:anim>
                                  </p:childTnLst>
                                </p:cTn>
                              </p:par>
                            </p:childTnLst>
                          </p:cTn>
                        </p:par>
                        <p:par>
                          <p:cTn id="12" fill="hold">
                            <p:stCondLst>
                              <p:cond delay="1000"/>
                            </p:stCondLst>
                            <p:childTnLst>
                              <p:par>
                                <p:cTn id="13" presetID="17" presetClass="entr" presetSubtype="10" fill="hold" grpId="0" nodeType="afterEffect">
                                  <p:stCondLst>
                                    <p:cond delay="2000"/>
                                  </p:stCondLst>
                                  <p:childTnLst>
                                    <p:set>
                                      <p:cBhvr>
                                        <p:cTn id="14" dur="1" fill="hold">
                                          <p:stCondLst>
                                            <p:cond delay="0"/>
                                          </p:stCondLst>
                                        </p:cTn>
                                        <p:tgtEl>
                                          <p:spTgt spid="55300"/>
                                        </p:tgtEl>
                                        <p:attrNameLst>
                                          <p:attrName>style.visibility</p:attrName>
                                        </p:attrNameLst>
                                      </p:cBhvr>
                                      <p:to>
                                        <p:strVal val="visible"/>
                                      </p:to>
                                    </p:set>
                                    <p:anim calcmode="lin" valueType="num">
                                      <p:cBhvr>
                                        <p:cTn id="15" dur="500" fill="hold"/>
                                        <p:tgtEl>
                                          <p:spTgt spid="55300"/>
                                        </p:tgtEl>
                                        <p:attrNameLst>
                                          <p:attrName>ppt_w</p:attrName>
                                        </p:attrNameLst>
                                      </p:cBhvr>
                                      <p:tavLst>
                                        <p:tav tm="0">
                                          <p:val>
                                            <p:fltVal val="0"/>
                                          </p:val>
                                        </p:tav>
                                        <p:tav tm="100000">
                                          <p:val>
                                            <p:strVal val="#ppt_w"/>
                                          </p:val>
                                        </p:tav>
                                      </p:tavLst>
                                    </p:anim>
                                    <p:anim calcmode="lin" valueType="num">
                                      <p:cBhvr>
                                        <p:cTn id="16" dur="500" fill="hold"/>
                                        <p:tgtEl>
                                          <p:spTgt spid="55300"/>
                                        </p:tgtEl>
                                        <p:attrNameLst>
                                          <p:attrName>ppt_h</p:attrName>
                                        </p:attrNameLst>
                                      </p:cBhvr>
                                      <p:tavLst>
                                        <p:tav tm="0">
                                          <p:val>
                                            <p:strVal val="#ppt_h"/>
                                          </p:val>
                                        </p:tav>
                                        <p:tav tm="100000">
                                          <p:val>
                                            <p:strVal val="#ppt_h"/>
                                          </p:val>
                                        </p:tav>
                                      </p:tavLst>
                                    </p:anim>
                                  </p:childTnLst>
                                </p:cTn>
                              </p:par>
                            </p:childTnLst>
                          </p:cTn>
                        </p:par>
                        <p:par>
                          <p:cTn id="17" fill="hold">
                            <p:stCondLst>
                              <p:cond delay="3500"/>
                            </p:stCondLst>
                            <p:childTnLst>
                              <p:par>
                                <p:cTn id="18" presetID="17" presetClass="entr" presetSubtype="10" fill="hold" grpId="0" nodeType="afterEffect">
                                  <p:stCondLst>
                                    <p:cond delay="4000"/>
                                  </p:stCondLst>
                                  <p:childTnLst>
                                    <p:set>
                                      <p:cBhvr>
                                        <p:cTn id="19" dur="1" fill="hold">
                                          <p:stCondLst>
                                            <p:cond delay="0"/>
                                          </p:stCondLst>
                                        </p:cTn>
                                        <p:tgtEl>
                                          <p:spTgt spid="55301"/>
                                        </p:tgtEl>
                                        <p:attrNameLst>
                                          <p:attrName>style.visibility</p:attrName>
                                        </p:attrNameLst>
                                      </p:cBhvr>
                                      <p:to>
                                        <p:strVal val="visible"/>
                                      </p:to>
                                    </p:set>
                                    <p:anim calcmode="lin" valueType="num">
                                      <p:cBhvr>
                                        <p:cTn id="20" dur="500" fill="hold"/>
                                        <p:tgtEl>
                                          <p:spTgt spid="55301"/>
                                        </p:tgtEl>
                                        <p:attrNameLst>
                                          <p:attrName>ppt_w</p:attrName>
                                        </p:attrNameLst>
                                      </p:cBhvr>
                                      <p:tavLst>
                                        <p:tav tm="0">
                                          <p:val>
                                            <p:fltVal val="0"/>
                                          </p:val>
                                        </p:tav>
                                        <p:tav tm="100000">
                                          <p:val>
                                            <p:strVal val="#ppt_w"/>
                                          </p:val>
                                        </p:tav>
                                      </p:tavLst>
                                    </p:anim>
                                    <p:anim calcmode="lin" valueType="num">
                                      <p:cBhvr>
                                        <p:cTn id="21" dur="500" fill="hold"/>
                                        <p:tgtEl>
                                          <p:spTgt spid="553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autoUpdateAnimBg="0"/>
      <p:bldP spid="55300" grpId="0" autoUpdateAnimBg="0"/>
      <p:bldP spid="55301" grpId="0" autoUpdateAnimBg="0"/>
      <p:bldP spid="5530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lstStyle/>
          <a:p>
            <a:endParaRPr lang="en-US"/>
          </a:p>
        </p:txBody>
      </p:sp>
      <p:pic>
        <p:nvPicPr>
          <p:cNvPr id="36886" name="Picture 22" descr="mundo1"/>
          <p:cNvPicPr>
            <a:picLocks noChangeAspect="1" noChangeArrowheads="1"/>
          </p:cNvPicPr>
          <p:nvPr/>
        </p:nvPicPr>
        <p:blipFill>
          <a:blip r:embed="rId2" cstate="print"/>
          <a:srcRect/>
          <a:stretch>
            <a:fillRect/>
          </a:stretch>
        </p:blipFill>
        <p:spPr bwMode="auto">
          <a:xfrm>
            <a:off x="395288" y="0"/>
            <a:ext cx="9467850" cy="6564313"/>
          </a:xfrm>
          <a:prstGeom prst="rect">
            <a:avLst/>
          </a:prstGeom>
          <a:noFill/>
        </p:spPr>
      </p:pic>
      <p:pic>
        <p:nvPicPr>
          <p:cNvPr id="36869" name="Picture 5" descr="puntorojo"/>
          <p:cNvPicPr>
            <a:picLocks noChangeAspect="1" noChangeArrowheads="1"/>
          </p:cNvPicPr>
          <p:nvPr/>
        </p:nvPicPr>
        <p:blipFill>
          <a:blip r:embed="rId3" cstate="print"/>
          <a:srcRect/>
          <a:stretch>
            <a:fillRect/>
          </a:stretch>
        </p:blipFill>
        <p:spPr bwMode="auto">
          <a:xfrm>
            <a:off x="4500563" y="2781300"/>
            <a:ext cx="268287" cy="263525"/>
          </a:xfrm>
          <a:prstGeom prst="rect">
            <a:avLst/>
          </a:prstGeom>
          <a:noFill/>
        </p:spPr>
      </p:pic>
      <p:pic>
        <p:nvPicPr>
          <p:cNvPr id="36870" name="Picture 6" descr="puntorojo"/>
          <p:cNvPicPr>
            <a:picLocks noChangeAspect="1" noChangeArrowheads="1"/>
          </p:cNvPicPr>
          <p:nvPr/>
        </p:nvPicPr>
        <p:blipFill>
          <a:blip r:embed="rId3" cstate="print"/>
          <a:srcRect/>
          <a:stretch>
            <a:fillRect/>
          </a:stretch>
        </p:blipFill>
        <p:spPr bwMode="auto">
          <a:xfrm>
            <a:off x="4572000" y="2997200"/>
            <a:ext cx="268288" cy="263525"/>
          </a:xfrm>
          <a:prstGeom prst="rect">
            <a:avLst/>
          </a:prstGeom>
          <a:noFill/>
        </p:spPr>
      </p:pic>
      <p:sp>
        <p:nvSpPr>
          <p:cNvPr id="36876" name="Text Box 12"/>
          <p:cNvSpPr txBox="1">
            <a:spLocks noChangeArrowheads="1"/>
          </p:cNvSpPr>
          <p:nvPr/>
        </p:nvSpPr>
        <p:spPr bwMode="auto">
          <a:xfrm>
            <a:off x="4427538" y="3284538"/>
            <a:ext cx="1008062" cy="366712"/>
          </a:xfrm>
          <a:prstGeom prst="rect">
            <a:avLst/>
          </a:prstGeom>
          <a:noFill/>
          <a:ln w="9525">
            <a:noFill/>
            <a:miter lim="800000"/>
            <a:headEnd/>
            <a:tailEnd/>
          </a:ln>
          <a:effectLst/>
        </p:spPr>
        <p:txBody>
          <a:bodyPr>
            <a:spAutoFit/>
          </a:bodyPr>
          <a:lstStyle/>
          <a:p>
            <a:pPr>
              <a:spcBef>
                <a:spcPct val="50000"/>
              </a:spcBef>
            </a:pPr>
            <a:r>
              <a:rPr lang="es-ES">
                <a:solidFill>
                  <a:srgbClr val="FF3300"/>
                </a:solidFill>
                <a:latin typeface="Papyrus" pitchFamily="66" charset="0"/>
              </a:rPr>
              <a:t>Madrid</a:t>
            </a:r>
          </a:p>
        </p:txBody>
      </p:sp>
      <p:sp>
        <p:nvSpPr>
          <p:cNvPr id="36877" name="Text Box 13"/>
          <p:cNvSpPr txBox="1">
            <a:spLocks noChangeArrowheads="1"/>
          </p:cNvSpPr>
          <p:nvPr/>
        </p:nvSpPr>
        <p:spPr bwMode="auto">
          <a:xfrm>
            <a:off x="3203575" y="2565400"/>
            <a:ext cx="1368425" cy="366713"/>
          </a:xfrm>
          <a:prstGeom prst="rect">
            <a:avLst/>
          </a:prstGeom>
          <a:noFill/>
          <a:ln w="9525">
            <a:noFill/>
            <a:miter lim="800000"/>
            <a:headEnd/>
            <a:tailEnd/>
          </a:ln>
          <a:effectLst/>
        </p:spPr>
        <p:txBody>
          <a:bodyPr>
            <a:spAutoFit/>
          </a:bodyPr>
          <a:lstStyle/>
          <a:p>
            <a:pPr>
              <a:spcBef>
                <a:spcPct val="50000"/>
              </a:spcBef>
            </a:pPr>
            <a:r>
              <a:rPr lang="es-ES">
                <a:solidFill>
                  <a:srgbClr val="FF3300"/>
                </a:solidFill>
                <a:latin typeface="Papyrus" pitchFamily="66" charset="0"/>
              </a:rPr>
              <a:t>Barcelona</a:t>
            </a:r>
          </a:p>
        </p:txBody>
      </p:sp>
      <p:sp>
        <p:nvSpPr>
          <p:cNvPr id="36882" name="Text Box 18"/>
          <p:cNvSpPr txBox="1">
            <a:spLocks noChangeArrowheads="1"/>
          </p:cNvSpPr>
          <p:nvPr/>
        </p:nvSpPr>
        <p:spPr bwMode="auto">
          <a:xfrm>
            <a:off x="1908175" y="188913"/>
            <a:ext cx="5256213" cy="1311275"/>
          </a:xfrm>
          <a:prstGeom prst="rect">
            <a:avLst/>
          </a:prstGeom>
          <a:noFill/>
          <a:ln w="9525">
            <a:noFill/>
            <a:miter lim="800000"/>
            <a:headEnd/>
            <a:tailEnd/>
          </a:ln>
          <a:effectLst/>
        </p:spPr>
        <p:txBody>
          <a:bodyPr>
            <a:spAutoFit/>
          </a:bodyPr>
          <a:lstStyle/>
          <a:p>
            <a:pPr>
              <a:spcBef>
                <a:spcPct val="50000"/>
              </a:spcBef>
            </a:pPr>
            <a:r>
              <a:rPr lang="es-ES" sz="8000">
                <a:solidFill>
                  <a:srgbClr val="66CCFF"/>
                </a:solidFill>
                <a:latin typeface="Papyrus" pitchFamily="66" charset="0"/>
              </a:rPr>
              <a:t>1934-1937</a:t>
            </a:r>
          </a:p>
        </p:txBody>
      </p:sp>
      <p:sp>
        <p:nvSpPr>
          <p:cNvPr id="36883" name="Text Box 19"/>
          <p:cNvSpPr txBox="1">
            <a:spLocks noChangeArrowheads="1"/>
          </p:cNvSpPr>
          <p:nvPr/>
        </p:nvSpPr>
        <p:spPr bwMode="auto">
          <a:xfrm>
            <a:off x="468313" y="5562600"/>
            <a:ext cx="8175625" cy="701675"/>
          </a:xfrm>
          <a:prstGeom prst="rect">
            <a:avLst/>
          </a:prstGeom>
          <a:noFill/>
          <a:ln w="9525">
            <a:noFill/>
            <a:miter lim="800000"/>
            <a:headEnd/>
            <a:tailEnd/>
          </a:ln>
          <a:effectLst/>
        </p:spPr>
        <p:txBody>
          <a:bodyPr>
            <a:spAutoFit/>
          </a:bodyPr>
          <a:lstStyle/>
          <a:p>
            <a:pPr algn="ctr"/>
            <a:r>
              <a:rPr lang="es-ES" sz="2000" b="1">
                <a:solidFill>
                  <a:srgbClr val="BDBAE4"/>
                </a:solidFill>
              </a:rPr>
              <a:t>Neruda is named Consul in Spain, where he meets the great </a:t>
            </a:r>
          </a:p>
          <a:p>
            <a:pPr algn="ctr"/>
            <a:r>
              <a:rPr lang="es-ES" sz="2000" b="1">
                <a:solidFill>
                  <a:srgbClr val="BDBAE4"/>
                </a:solidFill>
              </a:rPr>
              <a:t>poets García Lorca, Cesar Vallejo, and Miguel Hernandez.</a:t>
            </a:r>
            <a:endParaRPr lang="es-ES" b="1">
              <a:solidFill>
                <a:srgbClr val="BBE3CD"/>
              </a:solidFill>
            </a:endParaRPr>
          </a:p>
        </p:txBody>
      </p:sp>
      <p:pic>
        <p:nvPicPr>
          <p:cNvPr id="36884" name="Picture 20" descr="puntorojo"/>
          <p:cNvPicPr>
            <a:picLocks noChangeAspect="1" noChangeArrowheads="1"/>
          </p:cNvPicPr>
          <p:nvPr/>
        </p:nvPicPr>
        <p:blipFill>
          <a:blip r:embed="rId3" cstate="print"/>
          <a:srcRect/>
          <a:stretch>
            <a:fillRect/>
          </a:stretch>
        </p:blipFill>
        <p:spPr bwMode="auto">
          <a:xfrm>
            <a:off x="4787900" y="2708275"/>
            <a:ext cx="268288" cy="263525"/>
          </a:xfrm>
          <a:prstGeom prst="rect">
            <a:avLst/>
          </a:prstGeom>
          <a:noFill/>
        </p:spPr>
      </p:pic>
      <p:sp>
        <p:nvSpPr>
          <p:cNvPr id="36885" name="Text Box 21"/>
          <p:cNvSpPr txBox="1">
            <a:spLocks noChangeArrowheads="1"/>
          </p:cNvSpPr>
          <p:nvPr/>
        </p:nvSpPr>
        <p:spPr bwMode="auto">
          <a:xfrm>
            <a:off x="4716463" y="2276475"/>
            <a:ext cx="1368425" cy="366713"/>
          </a:xfrm>
          <a:prstGeom prst="rect">
            <a:avLst/>
          </a:prstGeom>
          <a:noFill/>
          <a:ln w="9525">
            <a:noFill/>
            <a:miter lim="800000"/>
            <a:headEnd/>
            <a:tailEnd/>
          </a:ln>
          <a:effectLst/>
        </p:spPr>
        <p:txBody>
          <a:bodyPr>
            <a:spAutoFit/>
          </a:bodyPr>
          <a:lstStyle/>
          <a:p>
            <a:pPr>
              <a:spcBef>
                <a:spcPct val="50000"/>
              </a:spcBef>
            </a:pPr>
            <a:r>
              <a:rPr lang="es-ES">
                <a:solidFill>
                  <a:srgbClr val="FF3300"/>
                </a:solidFill>
                <a:latin typeface="Papyrus" pitchFamily="66" charset="0"/>
              </a:rPr>
              <a:t>París</a:t>
            </a:r>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688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36870"/>
                                        </p:tgtEl>
                                        <p:attrNameLst>
                                          <p:attrName>style.visibility</p:attrName>
                                        </p:attrNameLst>
                                      </p:cBhvr>
                                      <p:to>
                                        <p:strVal val="visible"/>
                                      </p:to>
                                    </p:set>
                                  </p:childTnLst>
                                </p:cTn>
                              </p:par>
                            </p:childTnLst>
                          </p:cTn>
                        </p:par>
                        <p:par>
                          <p:cTn id="10" fill="hold">
                            <p:stCondLst>
                              <p:cond delay="1000"/>
                            </p:stCondLst>
                            <p:childTnLst>
                              <p:par>
                                <p:cTn id="11" presetID="54" presetClass="entr" presetSubtype="0" accel="100000" fill="hold" grpId="0" nodeType="afterEffect">
                                  <p:stCondLst>
                                    <p:cond delay="0"/>
                                  </p:stCondLst>
                                  <p:childTnLst>
                                    <p:set>
                                      <p:cBhvr>
                                        <p:cTn id="12" dur="1" fill="hold">
                                          <p:stCondLst>
                                            <p:cond delay="0"/>
                                          </p:stCondLst>
                                        </p:cTn>
                                        <p:tgtEl>
                                          <p:spTgt spid="36876"/>
                                        </p:tgtEl>
                                        <p:attrNameLst>
                                          <p:attrName>style.visibility</p:attrName>
                                        </p:attrNameLst>
                                      </p:cBhvr>
                                      <p:to>
                                        <p:strVal val="visible"/>
                                      </p:to>
                                    </p:set>
                                    <p:anim calcmode="lin" valueType="num">
                                      <p:cBhvr>
                                        <p:cTn id="13" dur="500" fill="hold"/>
                                        <p:tgtEl>
                                          <p:spTgt spid="36876"/>
                                        </p:tgtEl>
                                        <p:attrNameLst>
                                          <p:attrName>ppt_w</p:attrName>
                                        </p:attrNameLst>
                                      </p:cBhvr>
                                      <p:tavLst>
                                        <p:tav tm="0">
                                          <p:val>
                                            <p:strVal val="#ppt_w*0.05"/>
                                          </p:val>
                                        </p:tav>
                                        <p:tav tm="100000">
                                          <p:val>
                                            <p:strVal val="#ppt_w"/>
                                          </p:val>
                                        </p:tav>
                                      </p:tavLst>
                                    </p:anim>
                                    <p:anim calcmode="lin" valueType="num">
                                      <p:cBhvr>
                                        <p:cTn id="14" dur="500" fill="hold"/>
                                        <p:tgtEl>
                                          <p:spTgt spid="36876"/>
                                        </p:tgtEl>
                                        <p:attrNameLst>
                                          <p:attrName>ppt_h</p:attrName>
                                        </p:attrNameLst>
                                      </p:cBhvr>
                                      <p:tavLst>
                                        <p:tav tm="0">
                                          <p:val>
                                            <p:strVal val="#ppt_h"/>
                                          </p:val>
                                        </p:tav>
                                        <p:tav tm="100000">
                                          <p:val>
                                            <p:strVal val="#ppt_h"/>
                                          </p:val>
                                        </p:tav>
                                      </p:tavLst>
                                    </p:anim>
                                    <p:anim calcmode="lin" valueType="num">
                                      <p:cBhvr>
                                        <p:cTn id="15" dur="500" fill="hold"/>
                                        <p:tgtEl>
                                          <p:spTgt spid="36876"/>
                                        </p:tgtEl>
                                        <p:attrNameLst>
                                          <p:attrName>ppt_x</p:attrName>
                                        </p:attrNameLst>
                                      </p:cBhvr>
                                      <p:tavLst>
                                        <p:tav tm="0">
                                          <p:val>
                                            <p:strVal val="#ppt_x-.2"/>
                                          </p:val>
                                        </p:tav>
                                        <p:tav tm="100000">
                                          <p:val>
                                            <p:strVal val="#ppt_x"/>
                                          </p:val>
                                        </p:tav>
                                      </p:tavLst>
                                    </p:anim>
                                    <p:anim calcmode="lin" valueType="num">
                                      <p:cBhvr>
                                        <p:cTn id="16" dur="500" fill="hold"/>
                                        <p:tgtEl>
                                          <p:spTgt spid="36876"/>
                                        </p:tgtEl>
                                        <p:attrNameLst>
                                          <p:attrName>ppt_y</p:attrName>
                                        </p:attrNameLst>
                                      </p:cBhvr>
                                      <p:tavLst>
                                        <p:tav tm="0">
                                          <p:val>
                                            <p:strVal val="#ppt_y"/>
                                          </p:val>
                                        </p:tav>
                                        <p:tav tm="100000">
                                          <p:val>
                                            <p:strVal val="#ppt_y"/>
                                          </p:val>
                                        </p:tav>
                                      </p:tavLst>
                                    </p:anim>
                                    <p:animEffect transition="in" filter="fade">
                                      <p:cBhvr>
                                        <p:cTn id="17" dur="500"/>
                                        <p:tgtEl>
                                          <p:spTgt spid="36876"/>
                                        </p:tgtEl>
                                      </p:cBhvr>
                                    </p:animEffect>
                                  </p:childTnLst>
                                </p:cTn>
                              </p:par>
                            </p:childTnLst>
                          </p:cTn>
                        </p:par>
                        <p:par>
                          <p:cTn id="18" fill="hold">
                            <p:stCondLst>
                              <p:cond delay="1500"/>
                            </p:stCondLst>
                            <p:childTnLst>
                              <p:par>
                                <p:cTn id="19" presetID="1" presetClass="entr" presetSubtype="0" fill="hold" nodeType="afterEffect">
                                  <p:stCondLst>
                                    <p:cond delay="0"/>
                                  </p:stCondLst>
                                  <p:childTnLst>
                                    <p:set>
                                      <p:cBhvr>
                                        <p:cTn id="20" dur="1" fill="hold">
                                          <p:stCondLst>
                                            <p:cond delay="499"/>
                                          </p:stCondLst>
                                        </p:cTn>
                                        <p:tgtEl>
                                          <p:spTgt spid="36869"/>
                                        </p:tgtEl>
                                        <p:attrNameLst>
                                          <p:attrName>style.visibility</p:attrName>
                                        </p:attrNameLst>
                                      </p:cBhvr>
                                      <p:to>
                                        <p:strVal val="visible"/>
                                      </p:to>
                                    </p:set>
                                  </p:childTnLst>
                                </p:cTn>
                              </p:par>
                            </p:childTnLst>
                          </p:cTn>
                        </p:par>
                        <p:par>
                          <p:cTn id="21" fill="hold">
                            <p:stCondLst>
                              <p:cond delay="2000"/>
                            </p:stCondLst>
                            <p:childTnLst>
                              <p:par>
                                <p:cTn id="22" presetID="54" presetClass="entr" presetSubtype="0" accel="100000" fill="hold" grpId="0" nodeType="afterEffect">
                                  <p:stCondLst>
                                    <p:cond delay="0"/>
                                  </p:stCondLst>
                                  <p:childTnLst>
                                    <p:set>
                                      <p:cBhvr>
                                        <p:cTn id="23" dur="1" fill="hold">
                                          <p:stCondLst>
                                            <p:cond delay="0"/>
                                          </p:stCondLst>
                                        </p:cTn>
                                        <p:tgtEl>
                                          <p:spTgt spid="36877"/>
                                        </p:tgtEl>
                                        <p:attrNameLst>
                                          <p:attrName>style.visibility</p:attrName>
                                        </p:attrNameLst>
                                      </p:cBhvr>
                                      <p:to>
                                        <p:strVal val="visible"/>
                                      </p:to>
                                    </p:set>
                                    <p:anim calcmode="lin" valueType="num">
                                      <p:cBhvr>
                                        <p:cTn id="24" dur="500" fill="hold"/>
                                        <p:tgtEl>
                                          <p:spTgt spid="36877"/>
                                        </p:tgtEl>
                                        <p:attrNameLst>
                                          <p:attrName>ppt_w</p:attrName>
                                        </p:attrNameLst>
                                      </p:cBhvr>
                                      <p:tavLst>
                                        <p:tav tm="0">
                                          <p:val>
                                            <p:strVal val="#ppt_w*0.05"/>
                                          </p:val>
                                        </p:tav>
                                        <p:tav tm="100000">
                                          <p:val>
                                            <p:strVal val="#ppt_w"/>
                                          </p:val>
                                        </p:tav>
                                      </p:tavLst>
                                    </p:anim>
                                    <p:anim calcmode="lin" valueType="num">
                                      <p:cBhvr>
                                        <p:cTn id="25" dur="500" fill="hold"/>
                                        <p:tgtEl>
                                          <p:spTgt spid="36877"/>
                                        </p:tgtEl>
                                        <p:attrNameLst>
                                          <p:attrName>ppt_h</p:attrName>
                                        </p:attrNameLst>
                                      </p:cBhvr>
                                      <p:tavLst>
                                        <p:tav tm="0">
                                          <p:val>
                                            <p:strVal val="#ppt_h"/>
                                          </p:val>
                                        </p:tav>
                                        <p:tav tm="100000">
                                          <p:val>
                                            <p:strVal val="#ppt_h"/>
                                          </p:val>
                                        </p:tav>
                                      </p:tavLst>
                                    </p:anim>
                                    <p:anim calcmode="lin" valueType="num">
                                      <p:cBhvr>
                                        <p:cTn id="26" dur="500" fill="hold"/>
                                        <p:tgtEl>
                                          <p:spTgt spid="36877"/>
                                        </p:tgtEl>
                                        <p:attrNameLst>
                                          <p:attrName>ppt_x</p:attrName>
                                        </p:attrNameLst>
                                      </p:cBhvr>
                                      <p:tavLst>
                                        <p:tav tm="0">
                                          <p:val>
                                            <p:strVal val="#ppt_x-.2"/>
                                          </p:val>
                                        </p:tav>
                                        <p:tav tm="100000">
                                          <p:val>
                                            <p:strVal val="#ppt_x"/>
                                          </p:val>
                                        </p:tav>
                                      </p:tavLst>
                                    </p:anim>
                                    <p:anim calcmode="lin" valueType="num">
                                      <p:cBhvr>
                                        <p:cTn id="27" dur="500" fill="hold"/>
                                        <p:tgtEl>
                                          <p:spTgt spid="36877"/>
                                        </p:tgtEl>
                                        <p:attrNameLst>
                                          <p:attrName>ppt_y</p:attrName>
                                        </p:attrNameLst>
                                      </p:cBhvr>
                                      <p:tavLst>
                                        <p:tav tm="0">
                                          <p:val>
                                            <p:strVal val="#ppt_y"/>
                                          </p:val>
                                        </p:tav>
                                        <p:tav tm="100000">
                                          <p:val>
                                            <p:strVal val="#ppt_y"/>
                                          </p:val>
                                        </p:tav>
                                      </p:tavLst>
                                    </p:anim>
                                    <p:animEffect transition="in" filter="fade">
                                      <p:cBhvr>
                                        <p:cTn id="28" dur="500"/>
                                        <p:tgtEl>
                                          <p:spTgt spid="36877"/>
                                        </p:tgtEl>
                                      </p:cBhvr>
                                    </p:animEffect>
                                  </p:childTnLst>
                                </p:cTn>
                              </p:par>
                            </p:childTnLst>
                          </p:cTn>
                        </p:par>
                        <p:par>
                          <p:cTn id="29" fill="hold">
                            <p:stCondLst>
                              <p:cond delay="2500"/>
                            </p:stCondLst>
                            <p:childTnLst>
                              <p:par>
                                <p:cTn id="30" presetID="1" presetClass="entr" presetSubtype="0" fill="hold" nodeType="afterEffect">
                                  <p:stCondLst>
                                    <p:cond delay="0"/>
                                  </p:stCondLst>
                                  <p:childTnLst>
                                    <p:set>
                                      <p:cBhvr>
                                        <p:cTn id="31" dur="1" fill="hold">
                                          <p:stCondLst>
                                            <p:cond delay="499"/>
                                          </p:stCondLst>
                                        </p:cTn>
                                        <p:tgtEl>
                                          <p:spTgt spid="36884"/>
                                        </p:tgtEl>
                                        <p:attrNameLst>
                                          <p:attrName>style.visibility</p:attrName>
                                        </p:attrNameLst>
                                      </p:cBhvr>
                                      <p:to>
                                        <p:strVal val="visible"/>
                                      </p:to>
                                    </p:set>
                                  </p:childTnLst>
                                </p:cTn>
                              </p:par>
                            </p:childTnLst>
                          </p:cTn>
                        </p:par>
                        <p:par>
                          <p:cTn id="32" fill="hold">
                            <p:stCondLst>
                              <p:cond delay="3000"/>
                            </p:stCondLst>
                            <p:childTnLst>
                              <p:par>
                                <p:cTn id="33" presetID="54" presetClass="entr" presetSubtype="0" accel="100000" fill="hold" grpId="0" nodeType="afterEffect">
                                  <p:stCondLst>
                                    <p:cond delay="0"/>
                                  </p:stCondLst>
                                  <p:childTnLst>
                                    <p:set>
                                      <p:cBhvr>
                                        <p:cTn id="34" dur="1" fill="hold">
                                          <p:stCondLst>
                                            <p:cond delay="0"/>
                                          </p:stCondLst>
                                        </p:cTn>
                                        <p:tgtEl>
                                          <p:spTgt spid="36885"/>
                                        </p:tgtEl>
                                        <p:attrNameLst>
                                          <p:attrName>style.visibility</p:attrName>
                                        </p:attrNameLst>
                                      </p:cBhvr>
                                      <p:to>
                                        <p:strVal val="visible"/>
                                      </p:to>
                                    </p:set>
                                    <p:anim calcmode="lin" valueType="num">
                                      <p:cBhvr>
                                        <p:cTn id="35" dur="500" fill="hold"/>
                                        <p:tgtEl>
                                          <p:spTgt spid="36885"/>
                                        </p:tgtEl>
                                        <p:attrNameLst>
                                          <p:attrName>ppt_w</p:attrName>
                                        </p:attrNameLst>
                                      </p:cBhvr>
                                      <p:tavLst>
                                        <p:tav tm="0">
                                          <p:val>
                                            <p:strVal val="#ppt_w*0.05"/>
                                          </p:val>
                                        </p:tav>
                                        <p:tav tm="100000">
                                          <p:val>
                                            <p:strVal val="#ppt_w"/>
                                          </p:val>
                                        </p:tav>
                                      </p:tavLst>
                                    </p:anim>
                                    <p:anim calcmode="lin" valueType="num">
                                      <p:cBhvr>
                                        <p:cTn id="36" dur="500" fill="hold"/>
                                        <p:tgtEl>
                                          <p:spTgt spid="36885"/>
                                        </p:tgtEl>
                                        <p:attrNameLst>
                                          <p:attrName>ppt_h</p:attrName>
                                        </p:attrNameLst>
                                      </p:cBhvr>
                                      <p:tavLst>
                                        <p:tav tm="0">
                                          <p:val>
                                            <p:strVal val="#ppt_h"/>
                                          </p:val>
                                        </p:tav>
                                        <p:tav tm="100000">
                                          <p:val>
                                            <p:strVal val="#ppt_h"/>
                                          </p:val>
                                        </p:tav>
                                      </p:tavLst>
                                    </p:anim>
                                    <p:anim calcmode="lin" valueType="num">
                                      <p:cBhvr>
                                        <p:cTn id="37" dur="500" fill="hold"/>
                                        <p:tgtEl>
                                          <p:spTgt spid="36885"/>
                                        </p:tgtEl>
                                        <p:attrNameLst>
                                          <p:attrName>ppt_x</p:attrName>
                                        </p:attrNameLst>
                                      </p:cBhvr>
                                      <p:tavLst>
                                        <p:tav tm="0">
                                          <p:val>
                                            <p:strVal val="#ppt_x-.2"/>
                                          </p:val>
                                        </p:tav>
                                        <p:tav tm="100000">
                                          <p:val>
                                            <p:strVal val="#ppt_x"/>
                                          </p:val>
                                        </p:tav>
                                      </p:tavLst>
                                    </p:anim>
                                    <p:anim calcmode="lin" valueType="num">
                                      <p:cBhvr>
                                        <p:cTn id="38" dur="500" fill="hold"/>
                                        <p:tgtEl>
                                          <p:spTgt spid="36885"/>
                                        </p:tgtEl>
                                        <p:attrNameLst>
                                          <p:attrName>ppt_y</p:attrName>
                                        </p:attrNameLst>
                                      </p:cBhvr>
                                      <p:tavLst>
                                        <p:tav tm="0">
                                          <p:val>
                                            <p:strVal val="#ppt_y"/>
                                          </p:val>
                                        </p:tav>
                                        <p:tav tm="100000">
                                          <p:val>
                                            <p:strVal val="#ppt_y"/>
                                          </p:val>
                                        </p:tav>
                                      </p:tavLst>
                                    </p:anim>
                                    <p:animEffect transition="in" filter="fade">
                                      <p:cBhvr>
                                        <p:cTn id="39" dur="500"/>
                                        <p:tgtEl>
                                          <p:spTgt spid="36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6" grpId="0" autoUpdateAnimBg="0"/>
      <p:bldP spid="36877" grpId="0" autoUpdateAnimBg="0"/>
      <p:bldP spid="36882" grpId="0" autoUpdateAnimBg="0"/>
      <p:bldP spid="3688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7" name="Picture 13" descr="Neruda españa1"/>
          <p:cNvPicPr>
            <a:picLocks noChangeAspect="1" noChangeArrowheads="1"/>
          </p:cNvPicPr>
          <p:nvPr/>
        </p:nvPicPr>
        <p:blipFill>
          <a:blip r:embed="rId2" cstate="print"/>
          <a:srcRect/>
          <a:stretch>
            <a:fillRect/>
          </a:stretch>
        </p:blipFill>
        <p:spPr bwMode="auto">
          <a:xfrm>
            <a:off x="0" y="1733550"/>
            <a:ext cx="9144000" cy="5124450"/>
          </a:xfrm>
          <a:prstGeom prst="rect">
            <a:avLst/>
          </a:prstGeom>
          <a:noFill/>
        </p:spPr>
      </p:pic>
      <p:sp>
        <p:nvSpPr>
          <p:cNvPr id="16396" name="Rectangle 12"/>
          <p:cNvSpPr>
            <a:spLocks noChangeArrowheads="1"/>
          </p:cNvSpPr>
          <p:nvPr/>
        </p:nvSpPr>
        <p:spPr bwMode="auto">
          <a:xfrm>
            <a:off x="0" y="0"/>
            <a:ext cx="9144000" cy="1773238"/>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6389" name="Text Box 5"/>
          <p:cNvSpPr txBox="1">
            <a:spLocks noChangeArrowheads="1"/>
          </p:cNvSpPr>
          <p:nvPr/>
        </p:nvSpPr>
        <p:spPr bwMode="auto">
          <a:xfrm>
            <a:off x="250825" y="3068638"/>
            <a:ext cx="4824413" cy="3114675"/>
          </a:xfrm>
          <a:prstGeom prst="rect">
            <a:avLst/>
          </a:prstGeom>
          <a:noFill/>
          <a:ln w="9525">
            <a:noFill/>
            <a:miter lim="800000"/>
            <a:headEnd/>
            <a:tailEnd/>
          </a:ln>
          <a:effectLst/>
        </p:spPr>
        <p:txBody>
          <a:bodyPr>
            <a:spAutoFit/>
          </a:bodyPr>
          <a:lstStyle/>
          <a:p>
            <a:pPr>
              <a:spcBef>
                <a:spcPct val="50000"/>
              </a:spcBef>
            </a:pPr>
            <a:r>
              <a:rPr lang="es-ES" b="1">
                <a:solidFill>
                  <a:schemeClr val="accent1"/>
                </a:solidFill>
              </a:rPr>
              <a:t>The Spanish Civil War and the murder</a:t>
            </a:r>
            <a:br>
              <a:rPr lang="es-ES" b="1">
                <a:solidFill>
                  <a:schemeClr val="accent1"/>
                </a:solidFill>
              </a:rPr>
            </a:br>
            <a:r>
              <a:rPr lang="es-ES" b="1">
                <a:solidFill>
                  <a:schemeClr val="accent1"/>
                </a:solidFill>
              </a:rPr>
              <a:t>of his good friend poet García Lorca, deeply affect him and motivate him to </a:t>
            </a:r>
            <a:br>
              <a:rPr lang="es-ES" b="1">
                <a:solidFill>
                  <a:schemeClr val="accent1"/>
                </a:solidFill>
              </a:rPr>
            </a:br>
            <a:r>
              <a:rPr lang="es-ES" b="1">
                <a:solidFill>
                  <a:schemeClr val="accent1"/>
                </a:solidFill>
              </a:rPr>
              <a:t>join the Republican movement, </a:t>
            </a:r>
            <a:br>
              <a:rPr lang="es-ES" b="1">
                <a:solidFill>
                  <a:schemeClr val="accent1"/>
                </a:solidFill>
              </a:rPr>
            </a:br>
            <a:r>
              <a:rPr lang="es-ES" b="1">
                <a:solidFill>
                  <a:schemeClr val="accent1"/>
                </a:solidFill>
              </a:rPr>
              <a:t>first in Spain, and later in France,</a:t>
            </a:r>
            <a:br>
              <a:rPr lang="es-ES" b="1">
                <a:solidFill>
                  <a:schemeClr val="accent1"/>
                </a:solidFill>
              </a:rPr>
            </a:br>
            <a:r>
              <a:rPr lang="es-ES" b="1">
                <a:solidFill>
                  <a:schemeClr val="accent1"/>
                </a:solidFill>
              </a:rPr>
              <a:t>where he starts working on his </a:t>
            </a:r>
            <a:br>
              <a:rPr lang="es-ES" b="1">
                <a:solidFill>
                  <a:schemeClr val="accent1"/>
                </a:solidFill>
              </a:rPr>
            </a:br>
            <a:r>
              <a:rPr lang="es-ES" b="1">
                <a:solidFill>
                  <a:schemeClr val="accent1"/>
                </a:solidFill>
              </a:rPr>
              <a:t>collection of poems </a:t>
            </a:r>
            <a:br>
              <a:rPr lang="es-ES" b="1">
                <a:solidFill>
                  <a:schemeClr val="accent1"/>
                </a:solidFill>
              </a:rPr>
            </a:br>
            <a:r>
              <a:rPr lang="es-ES" b="1" i="1">
                <a:solidFill>
                  <a:srgbClr val="ACC0F2"/>
                </a:solidFill>
              </a:rPr>
              <a:t>España en el Corazón</a:t>
            </a:r>
            <a:r>
              <a:rPr lang="es-ES" b="1" i="1">
                <a:solidFill>
                  <a:schemeClr val="accent1"/>
                </a:solidFill>
              </a:rPr>
              <a:t>.</a:t>
            </a:r>
          </a:p>
          <a:p>
            <a:pPr>
              <a:spcBef>
                <a:spcPct val="50000"/>
              </a:spcBef>
            </a:pPr>
            <a:endParaRPr lang="es-ES" b="1" i="1">
              <a:solidFill>
                <a:schemeClr val="accent1"/>
              </a:solidFill>
            </a:endParaRPr>
          </a:p>
          <a:p>
            <a:pPr>
              <a:spcBef>
                <a:spcPct val="50000"/>
              </a:spcBef>
            </a:pPr>
            <a:endParaRPr lang="es-ES" b="1">
              <a:solidFill>
                <a:schemeClr val="accent1"/>
              </a:solidFill>
            </a:endParaRPr>
          </a:p>
        </p:txBody>
      </p:sp>
      <p:sp>
        <p:nvSpPr>
          <p:cNvPr id="16390" name="Text Box 6"/>
          <p:cNvSpPr txBox="1">
            <a:spLocks noChangeArrowheads="1"/>
          </p:cNvSpPr>
          <p:nvPr/>
        </p:nvSpPr>
        <p:spPr bwMode="auto">
          <a:xfrm>
            <a:off x="0" y="1916113"/>
            <a:ext cx="2808288" cy="1311275"/>
          </a:xfrm>
          <a:prstGeom prst="rect">
            <a:avLst/>
          </a:prstGeom>
          <a:noFill/>
          <a:ln w="9525">
            <a:noFill/>
            <a:miter lim="800000"/>
            <a:headEnd/>
            <a:tailEnd/>
          </a:ln>
          <a:effectLst/>
        </p:spPr>
        <p:txBody>
          <a:bodyPr>
            <a:spAutoFit/>
          </a:bodyPr>
          <a:lstStyle/>
          <a:p>
            <a:pPr>
              <a:spcBef>
                <a:spcPct val="50000"/>
              </a:spcBef>
            </a:pPr>
            <a:r>
              <a:rPr lang="es-ES" sz="8000">
                <a:solidFill>
                  <a:srgbClr val="FF0000"/>
                </a:solidFill>
                <a:latin typeface="Papyrus" pitchFamily="66" charset="0"/>
              </a:rPr>
              <a:t>1937</a:t>
            </a:r>
          </a:p>
        </p:txBody>
      </p:sp>
      <p:pic>
        <p:nvPicPr>
          <p:cNvPr id="16391" name="Picture 7" descr="lorca"/>
          <p:cNvPicPr>
            <a:picLocks noChangeAspect="1" noChangeArrowheads="1"/>
          </p:cNvPicPr>
          <p:nvPr/>
        </p:nvPicPr>
        <p:blipFill>
          <a:blip r:embed="rId3" cstate="print"/>
          <a:srcRect/>
          <a:stretch>
            <a:fillRect/>
          </a:stretch>
        </p:blipFill>
        <p:spPr bwMode="auto">
          <a:xfrm>
            <a:off x="0" y="0"/>
            <a:ext cx="1228725" cy="1700213"/>
          </a:xfrm>
          <a:prstGeom prst="rect">
            <a:avLst/>
          </a:prstGeom>
          <a:noFill/>
        </p:spPr>
      </p:pic>
      <p:pic>
        <p:nvPicPr>
          <p:cNvPr id="16392" name="Picture 8" descr="lorcaen caombate"/>
          <p:cNvPicPr>
            <a:picLocks noChangeAspect="1" noChangeArrowheads="1"/>
          </p:cNvPicPr>
          <p:nvPr/>
        </p:nvPicPr>
        <p:blipFill>
          <a:blip r:embed="rId4" cstate="print"/>
          <a:srcRect/>
          <a:stretch>
            <a:fillRect/>
          </a:stretch>
        </p:blipFill>
        <p:spPr bwMode="auto">
          <a:xfrm>
            <a:off x="1258888" y="0"/>
            <a:ext cx="2808287" cy="1700213"/>
          </a:xfrm>
          <a:prstGeom prst="rect">
            <a:avLst/>
          </a:prstGeom>
          <a:noFill/>
        </p:spPr>
      </p:pic>
      <p:pic>
        <p:nvPicPr>
          <p:cNvPr id="16393" name="Picture 9" descr="guerra2"/>
          <p:cNvPicPr>
            <a:picLocks noChangeAspect="1" noChangeArrowheads="1"/>
          </p:cNvPicPr>
          <p:nvPr/>
        </p:nvPicPr>
        <p:blipFill>
          <a:blip r:embed="rId5" cstate="print"/>
          <a:srcRect/>
          <a:stretch>
            <a:fillRect/>
          </a:stretch>
        </p:blipFill>
        <p:spPr bwMode="auto">
          <a:xfrm>
            <a:off x="4067175" y="0"/>
            <a:ext cx="1873250" cy="1700213"/>
          </a:xfrm>
          <a:prstGeom prst="rect">
            <a:avLst/>
          </a:prstGeom>
          <a:noFill/>
        </p:spPr>
      </p:pic>
      <p:pic>
        <p:nvPicPr>
          <p:cNvPr id="16394" name="Picture 10" descr="guerra31"/>
          <p:cNvPicPr>
            <a:picLocks noChangeAspect="1" noChangeArrowheads="1"/>
          </p:cNvPicPr>
          <p:nvPr/>
        </p:nvPicPr>
        <p:blipFill>
          <a:blip r:embed="rId6" cstate="print"/>
          <a:srcRect/>
          <a:stretch>
            <a:fillRect/>
          </a:stretch>
        </p:blipFill>
        <p:spPr bwMode="auto">
          <a:xfrm>
            <a:off x="5940425" y="0"/>
            <a:ext cx="1223963" cy="1700213"/>
          </a:xfrm>
          <a:prstGeom prst="rect">
            <a:avLst/>
          </a:prstGeom>
          <a:noFill/>
        </p:spPr>
      </p:pic>
      <p:pic>
        <p:nvPicPr>
          <p:cNvPr id="16395" name="Picture 11" descr="guerra4"/>
          <p:cNvPicPr>
            <a:picLocks noChangeAspect="1" noChangeArrowheads="1"/>
          </p:cNvPicPr>
          <p:nvPr/>
        </p:nvPicPr>
        <p:blipFill>
          <a:blip r:embed="rId7" cstate="print"/>
          <a:srcRect/>
          <a:stretch>
            <a:fillRect/>
          </a:stretch>
        </p:blipFill>
        <p:spPr bwMode="auto">
          <a:xfrm>
            <a:off x="7164388" y="0"/>
            <a:ext cx="1979612" cy="1700213"/>
          </a:xfrm>
          <a:prstGeom prst="rect">
            <a:avLst/>
          </a:prstGeom>
          <a:noFill/>
        </p:spPr>
      </p:pic>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639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639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499"/>
                                          </p:stCondLst>
                                        </p:cTn>
                                        <p:tgtEl>
                                          <p:spTgt spid="16389"/>
                                        </p:tgtEl>
                                        <p:attrNameLst>
                                          <p:attrName>style.visibility</p:attrName>
                                        </p:attrNameLst>
                                      </p:cBhvr>
                                      <p:to>
                                        <p:strVal val="visible"/>
                                      </p:to>
                                    </p:set>
                                  </p:childTnLst>
                                </p:cTn>
                              </p:par>
                            </p:childTnLst>
                          </p:cTn>
                        </p:par>
                        <p:par>
                          <p:cTn id="13" fill="hold">
                            <p:stCondLst>
                              <p:cond delay="2500"/>
                            </p:stCondLst>
                            <p:childTnLst>
                              <p:par>
                                <p:cTn id="14" presetID="1" presetClass="entr" presetSubtype="0" fill="hold" nodeType="afterEffect">
                                  <p:stCondLst>
                                    <p:cond delay="3000"/>
                                  </p:stCondLst>
                                  <p:childTnLst>
                                    <p:set>
                                      <p:cBhvr>
                                        <p:cTn id="15" dur="1" fill="hold">
                                          <p:stCondLst>
                                            <p:cond delay="499"/>
                                          </p:stCondLst>
                                        </p:cTn>
                                        <p:tgtEl>
                                          <p:spTgt spid="16391"/>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nodeType="afterEffect">
                                  <p:stCondLst>
                                    <p:cond delay="1000"/>
                                  </p:stCondLst>
                                  <p:childTnLst>
                                    <p:set>
                                      <p:cBhvr>
                                        <p:cTn id="18" dur="1" fill="hold">
                                          <p:stCondLst>
                                            <p:cond delay="499"/>
                                          </p:stCondLst>
                                        </p:cTn>
                                        <p:tgtEl>
                                          <p:spTgt spid="16392"/>
                                        </p:tgtEl>
                                        <p:attrNameLst>
                                          <p:attrName>style.visibility</p:attrName>
                                        </p:attrNameLst>
                                      </p:cBhvr>
                                      <p:to>
                                        <p:strVal val="visible"/>
                                      </p:to>
                                    </p:set>
                                  </p:childTnLst>
                                </p:cTn>
                              </p:par>
                            </p:childTnLst>
                          </p:cTn>
                        </p:par>
                        <p:par>
                          <p:cTn id="19" fill="hold">
                            <p:stCondLst>
                              <p:cond delay="7500"/>
                            </p:stCondLst>
                            <p:childTnLst>
                              <p:par>
                                <p:cTn id="20" presetID="1" presetClass="entr" presetSubtype="0" fill="hold" nodeType="afterEffect">
                                  <p:stCondLst>
                                    <p:cond delay="1000"/>
                                  </p:stCondLst>
                                  <p:childTnLst>
                                    <p:set>
                                      <p:cBhvr>
                                        <p:cTn id="21" dur="1" fill="hold">
                                          <p:stCondLst>
                                            <p:cond delay="499"/>
                                          </p:stCondLst>
                                        </p:cTn>
                                        <p:tgtEl>
                                          <p:spTgt spid="16393"/>
                                        </p:tgtEl>
                                        <p:attrNameLst>
                                          <p:attrName>style.visibility</p:attrName>
                                        </p:attrNameLst>
                                      </p:cBhvr>
                                      <p:to>
                                        <p:strVal val="visible"/>
                                      </p:to>
                                    </p:set>
                                  </p:childTnLst>
                                </p:cTn>
                              </p:par>
                            </p:childTnLst>
                          </p:cTn>
                        </p:par>
                        <p:par>
                          <p:cTn id="22" fill="hold">
                            <p:stCondLst>
                              <p:cond delay="9000"/>
                            </p:stCondLst>
                            <p:childTnLst>
                              <p:par>
                                <p:cTn id="23" presetID="1" presetClass="entr" presetSubtype="0" fill="hold" nodeType="afterEffect">
                                  <p:stCondLst>
                                    <p:cond delay="1000"/>
                                  </p:stCondLst>
                                  <p:childTnLst>
                                    <p:set>
                                      <p:cBhvr>
                                        <p:cTn id="24" dur="1" fill="hold">
                                          <p:stCondLst>
                                            <p:cond delay="499"/>
                                          </p:stCondLst>
                                        </p:cTn>
                                        <p:tgtEl>
                                          <p:spTgt spid="16394"/>
                                        </p:tgtEl>
                                        <p:attrNameLst>
                                          <p:attrName>style.visibility</p:attrName>
                                        </p:attrNameLst>
                                      </p:cBhvr>
                                      <p:to>
                                        <p:strVal val="visible"/>
                                      </p:to>
                                    </p:set>
                                  </p:childTnLst>
                                </p:cTn>
                              </p:par>
                            </p:childTnLst>
                          </p:cTn>
                        </p:par>
                        <p:par>
                          <p:cTn id="25" fill="hold">
                            <p:stCondLst>
                              <p:cond delay="10500"/>
                            </p:stCondLst>
                            <p:childTnLst>
                              <p:par>
                                <p:cTn id="26" presetID="1" presetClass="entr" presetSubtype="0" fill="hold" nodeType="afterEffect">
                                  <p:stCondLst>
                                    <p:cond delay="1000"/>
                                  </p:stCondLst>
                                  <p:childTnLst>
                                    <p:set>
                                      <p:cBhvr>
                                        <p:cTn id="27" dur="1" fill="hold">
                                          <p:stCondLst>
                                            <p:cond delay="499"/>
                                          </p:stCondLst>
                                        </p:cTn>
                                        <p:tgtEl>
                                          <p:spTgt spid="16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utoUpdateAnimBg="0"/>
      <p:bldP spid="1639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7" name="Picture 7" descr="españoles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0485" name="Text Box 5"/>
          <p:cNvSpPr txBox="1">
            <a:spLocks noChangeArrowheads="1"/>
          </p:cNvSpPr>
          <p:nvPr/>
        </p:nvSpPr>
        <p:spPr bwMode="auto">
          <a:xfrm>
            <a:off x="457200" y="2139950"/>
            <a:ext cx="6262688" cy="4108450"/>
          </a:xfrm>
          <a:prstGeom prst="rect">
            <a:avLst/>
          </a:prstGeom>
          <a:noFill/>
          <a:ln w="9525">
            <a:noFill/>
            <a:miter lim="800000"/>
            <a:headEnd/>
            <a:tailEnd/>
          </a:ln>
          <a:effectLst/>
        </p:spPr>
        <p:txBody>
          <a:bodyPr>
            <a:spAutoFit/>
          </a:bodyPr>
          <a:lstStyle/>
          <a:p>
            <a:r>
              <a:rPr lang="en-US" sz="2400" b="1" i="1">
                <a:solidFill>
                  <a:srgbClr val="66CCFF"/>
                </a:solidFill>
                <a:latin typeface="Arial Unicode MS" pitchFamily="34" charset="-128"/>
              </a:rPr>
              <a:t>I lived in a suburb of Madrid, with bells, </a:t>
            </a:r>
            <a:br>
              <a:rPr lang="en-US" sz="2400" b="1" i="1">
                <a:solidFill>
                  <a:srgbClr val="66CCFF"/>
                </a:solidFill>
                <a:latin typeface="Arial Unicode MS" pitchFamily="34" charset="-128"/>
              </a:rPr>
            </a:br>
            <a:r>
              <a:rPr lang="en-US" sz="2400" b="1" i="1">
                <a:solidFill>
                  <a:srgbClr val="66CCFF"/>
                </a:solidFill>
                <a:latin typeface="Arial Unicode MS" pitchFamily="34" charset="-128"/>
              </a:rPr>
              <a:t>and clocks, and trees. </a:t>
            </a:r>
            <a:endParaRPr lang="es-ES" sz="2400" b="1" i="1">
              <a:solidFill>
                <a:srgbClr val="66CCFF"/>
              </a:solidFill>
              <a:latin typeface="Galliard-BoldItalic" pitchFamily="18" charset="0"/>
            </a:endParaRPr>
          </a:p>
          <a:p>
            <a:r>
              <a:rPr lang="es-ES" sz="2400" b="1" i="1">
                <a:solidFill>
                  <a:srgbClr val="66CCFF"/>
                </a:solidFill>
                <a:latin typeface="Galliard-BoldItalic" pitchFamily="18" charset="0"/>
              </a:rPr>
              <a:t> </a:t>
            </a:r>
          </a:p>
          <a:p>
            <a:r>
              <a:rPr lang="en-US" sz="2400" b="1" i="1">
                <a:solidFill>
                  <a:srgbClr val="66CCFF"/>
                </a:solidFill>
                <a:latin typeface="Arial Unicode MS" pitchFamily="34" charset="-128"/>
              </a:rPr>
              <a:t>Remember, Raul? </a:t>
            </a:r>
          </a:p>
          <a:p>
            <a:r>
              <a:rPr lang="en-US" sz="2400" b="1" i="1">
                <a:solidFill>
                  <a:srgbClr val="66CCFF"/>
                </a:solidFill>
                <a:latin typeface="Arial Unicode MS" pitchFamily="34" charset="-128"/>
              </a:rPr>
              <a:t>	Eh, Rafael? </a:t>
            </a:r>
          </a:p>
          <a:p>
            <a:r>
              <a:rPr lang="en-US" sz="2400" b="1" i="1">
                <a:solidFill>
                  <a:srgbClr val="66CCFF"/>
                </a:solidFill>
                <a:latin typeface="Arial Unicode MS" pitchFamily="34" charset="-128"/>
              </a:rPr>
              <a:t>		Federico, do you remember </a:t>
            </a:r>
          </a:p>
          <a:p>
            <a:r>
              <a:rPr lang="en-US" sz="2400" b="1" i="1">
                <a:solidFill>
                  <a:srgbClr val="66CCFF"/>
                </a:solidFill>
                <a:latin typeface="Arial Unicode MS" pitchFamily="34" charset="-128"/>
              </a:rPr>
              <a:t>from under the ground my balconies on which the light of June drowned flowers in your mouth? </a:t>
            </a:r>
          </a:p>
          <a:p>
            <a:endParaRPr lang="en-US" sz="2400" b="1" i="1">
              <a:solidFill>
                <a:srgbClr val="66CCFF"/>
              </a:solidFill>
              <a:latin typeface="Arial Unicode MS" pitchFamily="34" charset="-128"/>
            </a:endParaRPr>
          </a:p>
          <a:p>
            <a:r>
              <a:rPr lang="en-US" sz="2400" b="1" i="1">
                <a:solidFill>
                  <a:srgbClr val="66CCFF"/>
                </a:solidFill>
                <a:latin typeface="Arial Unicode MS" pitchFamily="34" charset="-128"/>
              </a:rPr>
              <a:t>Brother, my brother! </a:t>
            </a:r>
            <a:endParaRPr lang="es-ES" sz="2400" b="1" i="1">
              <a:solidFill>
                <a:srgbClr val="66CCFF"/>
              </a:solidFill>
              <a:latin typeface="Galliard-BoldItalic" pitchFamily="18" charset="0"/>
            </a:endParaRPr>
          </a:p>
        </p:txBody>
      </p:sp>
      <p:sp>
        <p:nvSpPr>
          <p:cNvPr id="20488" name="Rectangle 8"/>
          <p:cNvSpPr>
            <a:spLocks noChangeArrowheads="1"/>
          </p:cNvSpPr>
          <p:nvPr/>
        </p:nvSpPr>
        <p:spPr bwMode="auto">
          <a:xfrm>
            <a:off x="685800" y="990600"/>
            <a:ext cx="4114800" cy="457200"/>
          </a:xfrm>
          <a:prstGeom prst="rect">
            <a:avLst/>
          </a:prstGeom>
          <a:noFill/>
          <a:ln w="9525">
            <a:noFill/>
            <a:miter lim="800000"/>
            <a:headEnd/>
            <a:tailEnd/>
          </a:ln>
          <a:effectLst/>
        </p:spPr>
        <p:txBody>
          <a:bodyPr>
            <a:spAutoFit/>
          </a:bodyPr>
          <a:lstStyle/>
          <a:p>
            <a:r>
              <a:rPr lang="en-US" sz="2400" b="1">
                <a:solidFill>
                  <a:srgbClr val="66CCFF"/>
                </a:solidFill>
                <a:latin typeface="Galliard-BoldItalic" pitchFamily="18" charset="0"/>
              </a:rPr>
              <a:t>I’m Explaining a Few Things</a:t>
            </a:r>
            <a:r>
              <a:rPr lang="es-ES" sz="1400">
                <a:solidFill>
                  <a:srgbClr val="6699FF"/>
                </a:solidFill>
              </a:rPr>
              <a:t> </a:t>
            </a:r>
            <a:endParaRPr lang="es-ES">
              <a:solidFill>
                <a:srgbClr val="6699FF"/>
              </a:solidFill>
            </a:endParaRPr>
          </a:p>
        </p:txBody>
      </p:sp>
      <p:pic>
        <p:nvPicPr>
          <p:cNvPr id="20489" name="Picture 9" descr="rosa fondo negro"/>
          <p:cNvPicPr>
            <a:picLocks noChangeAspect="1" noChangeArrowheads="1"/>
          </p:cNvPicPr>
          <p:nvPr/>
        </p:nvPicPr>
        <p:blipFill>
          <a:blip r:embed="rId3" cstate="print"/>
          <a:srcRect/>
          <a:stretch>
            <a:fillRect/>
          </a:stretch>
        </p:blipFill>
        <p:spPr bwMode="auto">
          <a:xfrm>
            <a:off x="5364163" y="5805488"/>
            <a:ext cx="1143000" cy="593725"/>
          </a:xfrm>
          <a:prstGeom prst="rect">
            <a:avLst/>
          </a:prstGeom>
          <a:noFill/>
        </p:spPr>
      </p:pic>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0488"/>
                                        </p:tgtEl>
                                        <p:attrNameLst>
                                          <p:attrName>style.visibility</p:attrName>
                                        </p:attrNameLst>
                                      </p:cBhvr>
                                      <p:to>
                                        <p:strVal val="visible"/>
                                      </p:to>
                                    </p:set>
                                  </p:childTnLst>
                                </p:cTn>
                              </p:par>
                            </p:childTnLst>
                          </p:cTn>
                        </p:par>
                        <p:par>
                          <p:cTn id="7" fill="hold">
                            <p:stCondLst>
                              <p:cond delay="500"/>
                            </p:stCondLst>
                            <p:childTnLst>
                              <p:par>
                                <p:cTn id="8" presetID="17" presetClass="entr" presetSubtype="10" fill="hold" grpId="0" nodeType="afterEffect">
                                  <p:stCondLst>
                                    <p:cond delay="2000"/>
                                  </p:stCondLst>
                                  <p:childTnLst>
                                    <p:set>
                                      <p:cBhvr>
                                        <p:cTn id="9" dur="1" fill="hold">
                                          <p:stCondLst>
                                            <p:cond delay="0"/>
                                          </p:stCondLst>
                                        </p:cTn>
                                        <p:tgtEl>
                                          <p:spTgt spid="20485"/>
                                        </p:tgtEl>
                                        <p:attrNameLst>
                                          <p:attrName>style.visibility</p:attrName>
                                        </p:attrNameLst>
                                      </p:cBhvr>
                                      <p:to>
                                        <p:strVal val="visible"/>
                                      </p:to>
                                    </p:set>
                                    <p:anim calcmode="lin" valueType="num">
                                      <p:cBhvr>
                                        <p:cTn id="10" dur="500" fill="hold"/>
                                        <p:tgtEl>
                                          <p:spTgt spid="20485"/>
                                        </p:tgtEl>
                                        <p:attrNameLst>
                                          <p:attrName>ppt_w</p:attrName>
                                        </p:attrNameLst>
                                      </p:cBhvr>
                                      <p:tavLst>
                                        <p:tav tm="0">
                                          <p:val>
                                            <p:fltVal val="0"/>
                                          </p:val>
                                        </p:tav>
                                        <p:tav tm="100000">
                                          <p:val>
                                            <p:strVal val="#ppt_w"/>
                                          </p:val>
                                        </p:tav>
                                      </p:tavLst>
                                    </p:anim>
                                    <p:anim calcmode="lin" valueType="num">
                                      <p:cBhvr>
                                        <p:cTn id="11" dur="500" fill="hold"/>
                                        <p:tgtEl>
                                          <p:spTgt spid="20485"/>
                                        </p:tgtEl>
                                        <p:attrNameLst>
                                          <p:attrName>ppt_h</p:attrName>
                                        </p:attrNameLst>
                                      </p:cBhvr>
                                      <p:tavLst>
                                        <p:tav tm="0">
                                          <p:val>
                                            <p:strVal val="#ppt_h"/>
                                          </p:val>
                                        </p:tav>
                                        <p:tav tm="100000">
                                          <p:val>
                                            <p:strVal val="#ppt_h"/>
                                          </p:val>
                                        </p:tav>
                                      </p:tavLst>
                                    </p:anim>
                                  </p:childTnLst>
                                </p:cTn>
                              </p:par>
                            </p:childTnLst>
                          </p:cTn>
                        </p:par>
                        <p:par>
                          <p:cTn id="12" fill="hold">
                            <p:stCondLst>
                              <p:cond delay="3000"/>
                            </p:stCondLst>
                            <p:childTnLst>
                              <p:par>
                                <p:cTn id="13" presetID="9" presetClass="entr" presetSubtype="0" fill="hold" nodeType="afterEffect">
                                  <p:stCondLst>
                                    <p:cond delay="5000"/>
                                  </p:stCondLst>
                                  <p:childTnLst>
                                    <p:set>
                                      <p:cBhvr>
                                        <p:cTn id="14" dur="1" fill="hold">
                                          <p:stCondLst>
                                            <p:cond delay="0"/>
                                          </p:stCondLst>
                                        </p:cTn>
                                        <p:tgtEl>
                                          <p:spTgt spid="20489"/>
                                        </p:tgtEl>
                                        <p:attrNameLst>
                                          <p:attrName>style.visibility</p:attrName>
                                        </p:attrNameLst>
                                      </p:cBhvr>
                                      <p:to>
                                        <p:strVal val="visible"/>
                                      </p:to>
                                    </p:set>
                                    <p:animEffect transition="in" filter="dissolve">
                                      <p:cBhvr>
                                        <p:cTn id="15" dur="500"/>
                                        <p:tgtEl>
                                          <p:spTgt spid="2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utoUpdateAnimBg="0"/>
      <p:bldP spid="2048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20" name="Picture 1028" descr="guernica"/>
          <p:cNvPicPr>
            <a:picLocks noChangeAspect="1" noChangeArrowheads="1"/>
          </p:cNvPicPr>
          <p:nvPr/>
        </p:nvPicPr>
        <p:blipFill>
          <a:blip r:embed="rId2" cstate="print"/>
          <a:srcRect/>
          <a:stretch>
            <a:fillRect/>
          </a:stretch>
        </p:blipFill>
        <p:spPr bwMode="auto">
          <a:xfrm>
            <a:off x="1116013" y="0"/>
            <a:ext cx="7056437" cy="2887663"/>
          </a:xfrm>
          <a:prstGeom prst="rect">
            <a:avLst/>
          </a:prstGeom>
          <a:noFill/>
        </p:spPr>
      </p:pic>
      <p:sp>
        <p:nvSpPr>
          <p:cNvPr id="34819" name="Rectangle 1027"/>
          <p:cNvSpPr>
            <a:spLocks noGrp="1" noChangeArrowheads="1"/>
          </p:cNvSpPr>
          <p:nvPr>
            <p:ph type="body" idx="1"/>
          </p:nvPr>
        </p:nvSpPr>
        <p:spPr>
          <a:xfrm>
            <a:off x="1116013" y="2997200"/>
            <a:ext cx="8229600" cy="4525963"/>
          </a:xfrm>
        </p:spPr>
        <p:txBody>
          <a:bodyPr/>
          <a:lstStyle/>
          <a:p>
            <a:pPr marL="0" indent="0">
              <a:buFontTx/>
              <a:buNone/>
            </a:pPr>
            <a:r>
              <a:rPr lang="en-US" sz="2600" b="1" i="1">
                <a:solidFill>
                  <a:srgbClr val="B4EAE9"/>
                </a:solidFill>
                <a:latin typeface="Galliard-BoldItalic" pitchFamily="18" charset="0"/>
                <a:cs typeface="Times New Roman" pitchFamily="18" charset="0"/>
              </a:rPr>
              <a:t>And who made war?</a:t>
            </a:r>
          </a:p>
          <a:p>
            <a:pPr marL="0" indent="0">
              <a:buFontTx/>
              <a:buNone/>
            </a:pPr>
            <a:r>
              <a:rPr lang="en-US" sz="2600" b="1" i="1">
                <a:solidFill>
                  <a:srgbClr val="B4EAE9"/>
                </a:solidFill>
                <a:latin typeface="Galliard-BoldItalic" pitchFamily="18" charset="0"/>
                <a:cs typeface="Times New Roman" pitchFamily="18" charset="0"/>
              </a:rPr>
              <a:t>It’s been pounding since the day before yesterday.</a:t>
            </a:r>
          </a:p>
          <a:p>
            <a:pPr marL="0" indent="0">
              <a:buFontTx/>
              <a:buNone/>
            </a:pPr>
            <a:r>
              <a:rPr lang="en-US" sz="2600" b="1" i="1">
                <a:solidFill>
                  <a:srgbClr val="B4EAE9"/>
                </a:solidFill>
                <a:latin typeface="Galliard-BoldItalic" pitchFamily="18" charset="0"/>
                <a:cs typeface="Times New Roman" pitchFamily="18" charset="0"/>
              </a:rPr>
              <a:t>I’m afraid.</a:t>
            </a:r>
          </a:p>
          <a:p>
            <a:pPr marL="0" indent="0">
              <a:buFontTx/>
              <a:buNone/>
            </a:pPr>
            <a:r>
              <a:rPr lang="en-US" sz="2600" b="1" i="1">
                <a:solidFill>
                  <a:srgbClr val="B4EAE9"/>
                </a:solidFill>
                <a:latin typeface="Galliard-BoldItalic" pitchFamily="18" charset="0"/>
                <a:cs typeface="Times New Roman" pitchFamily="18" charset="0"/>
              </a:rPr>
              <a:t>It pounds like a stone against the wall,</a:t>
            </a:r>
          </a:p>
          <a:p>
            <a:pPr marL="0" indent="0">
              <a:buFontTx/>
              <a:buNone/>
            </a:pPr>
            <a:r>
              <a:rPr lang="en-US" sz="2600" b="1" i="1">
                <a:solidFill>
                  <a:srgbClr val="B4EAE9"/>
                </a:solidFill>
                <a:latin typeface="Galliard-BoldItalic" pitchFamily="18" charset="0"/>
                <a:cs typeface="Times New Roman" pitchFamily="18" charset="0"/>
              </a:rPr>
              <a:t>like thunder with blood, like a dying mountain.</a:t>
            </a:r>
          </a:p>
          <a:p>
            <a:pPr marL="0" indent="0">
              <a:buFontTx/>
              <a:buNone/>
            </a:pPr>
            <a:r>
              <a:rPr lang="en-US" sz="2600" b="1" i="1">
                <a:solidFill>
                  <a:srgbClr val="B4EAE9"/>
                </a:solidFill>
                <a:latin typeface="Galliard-BoldItalic" pitchFamily="18" charset="0"/>
                <a:cs typeface="Times New Roman" pitchFamily="18" charset="0"/>
              </a:rPr>
              <a:t>This is a world I didn’t make.</a:t>
            </a:r>
          </a:p>
          <a:p>
            <a:pPr marL="0" indent="0">
              <a:buFontTx/>
              <a:buNone/>
            </a:pPr>
            <a:r>
              <a:rPr lang="en-US" sz="2600" b="1" i="1">
                <a:solidFill>
                  <a:srgbClr val="B4EAE9"/>
                </a:solidFill>
                <a:latin typeface="Galliard-BoldItalic" pitchFamily="18" charset="0"/>
                <a:cs typeface="Times New Roman" pitchFamily="18" charset="0"/>
              </a:rPr>
              <a:t>You didn’t make it.</a:t>
            </a:r>
            <a:r>
              <a:rPr lang="en-US" sz="2600" i="1">
                <a:solidFill>
                  <a:srgbClr val="B4EAE9"/>
                </a:solidFill>
              </a:rPr>
              <a:t> </a:t>
            </a:r>
          </a:p>
        </p:txBody>
      </p:sp>
      <p:pic>
        <p:nvPicPr>
          <p:cNvPr id="34821" name="Picture 1029" descr="rosa fondo negro"/>
          <p:cNvPicPr>
            <a:picLocks noChangeAspect="1" noChangeArrowheads="1"/>
          </p:cNvPicPr>
          <p:nvPr/>
        </p:nvPicPr>
        <p:blipFill>
          <a:blip r:embed="rId3" cstate="print"/>
          <a:srcRect/>
          <a:stretch>
            <a:fillRect/>
          </a:stretch>
        </p:blipFill>
        <p:spPr bwMode="auto">
          <a:xfrm>
            <a:off x="6804025" y="6021388"/>
            <a:ext cx="1143000" cy="593725"/>
          </a:xfrm>
          <a:prstGeom prst="rect">
            <a:avLst/>
          </a:prstGeom>
          <a:noFill/>
        </p:spPr>
      </p:pic>
      <p:sp>
        <p:nvSpPr>
          <p:cNvPr id="34822" name="Rectangle 1030"/>
          <p:cNvSpPr>
            <a:spLocks noChangeArrowheads="1"/>
          </p:cNvSpPr>
          <p:nvPr/>
        </p:nvSpPr>
        <p:spPr bwMode="auto">
          <a:xfrm>
            <a:off x="1066800" y="6369050"/>
            <a:ext cx="2232025" cy="488950"/>
          </a:xfrm>
          <a:prstGeom prst="rect">
            <a:avLst/>
          </a:prstGeom>
          <a:noFill/>
          <a:ln w="9525">
            <a:noFill/>
            <a:miter lim="800000"/>
            <a:headEnd/>
            <a:tailEnd/>
          </a:ln>
          <a:effectLst/>
        </p:spPr>
        <p:txBody>
          <a:bodyPr wrap="none">
            <a:spAutoFit/>
          </a:bodyPr>
          <a:lstStyle/>
          <a:p>
            <a:r>
              <a:rPr lang="en-US" sz="2600" b="1" i="1">
                <a:solidFill>
                  <a:srgbClr val="B4EAE9"/>
                </a:solidFill>
                <a:latin typeface="Galliard-BoldItalic" pitchFamily="18" charset="0"/>
                <a:cs typeface="Times New Roman" pitchFamily="18" charset="0"/>
              </a:rPr>
              <a:t>THEY made it.</a:t>
            </a:r>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p:cTn id="7" dur="500" fill="hold"/>
                                        <p:tgtEl>
                                          <p:spTgt spid="34819"/>
                                        </p:tgtEl>
                                        <p:attrNameLst>
                                          <p:attrName>ppt_w</p:attrName>
                                        </p:attrNameLst>
                                      </p:cBhvr>
                                      <p:tavLst>
                                        <p:tav tm="0">
                                          <p:val>
                                            <p:fltVal val="0"/>
                                          </p:val>
                                        </p:tav>
                                        <p:tav tm="100000">
                                          <p:val>
                                            <p:strVal val="#ppt_w"/>
                                          </p:val>
                                        </p:tav>
                                      </p:tavLst>
                                    </p:anim>
                                    <p:anim calcmode="lin" valueType="num">
                                      <p:cBhvr>
                                        <p:cTn id="8" dur="500" fill="hold"/>
                                        <p:tgtEl>
                                          <p:spTgt spid="34819"/>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5000"/>
                                  </p:stCondLst>
                                  <p:childTnLst>
                                    <p:set>
                                      <p:cBhvr>
                                        <p:cTn id="11" dur="1" fill="hold">
                                          <p:stCondLst>
                                            <p:cond delay="0"/>
                                          </p:stCondLst>
                                        </p:cTn>
                                        <p:tgtEl>
                                          <p:spTgt spid="34822"/>
                                        </p:tgtEl>
                                        <p:attrNameLst>
                                          <p:attrName>style.visibility</p:attrName>
                                        </p:attrNameLst>
                                      </p:cBhvr>
                                      <p:to>
                                        <p:strVal val="visible"/>
                                      </p:to>
                                    </p:set>
                                    <p:anim calcmode="lin" valueType="num">
                                      <p:cBhvr>
                                        <p:cTn id="12" dur="500" fill="hold"/>
                                        <p:tgtEl>
                                          <p:spTgt spid="34822"/>
                                        </p:tgtEl>
                                        <p:attrNameLst>
                                          <p:attrName>ppt_w</p:attrName>
                                        </p:attrNameLst>
                                      </p:cBhvr>
                                      <p:tavLst>
                                        <p:tav tm="0">
                                          <p:val>
                                            <p:fltVal val="0"/>
                                          </p:val>
                                        </p:tav>
                                        <p:tav tm="100000">
                                          <p:val>
                                            <p:strVal val="#ppt_w"/>
                                          </p:val>
                                        </p:tav>
                                      </p:tavLst>
                                    </p:anim>
                                    <p:anim calcmode="lin" valueType="num">
                                      <p:cBhvr>
                                        <p:cTn id="13" dur="500" fill="hold"/>
                                        <p:tgtEl>
                                          <p:spTgt spid="34822"/>
                                        </p:tgtEl>
                                        <p:attrNameLst>
                                          <p:attrName>ppt_h</p:attrName>
                                        </p:attrNameLst>
                                      </p:cBhvr>
                                      <p:tavLst>
                                        <p:tav tm="0">
                                          <p:val>
                                            <p:strVal val="#ppt_h"/>
                                          </p:val>
                                        </p:tav>
                                        <p:tav tm="100000">
                                          <p:val>
                                            <p:strVal val="#ppt_h"/>
                                          </p:val>
                                        </p:tav>
                                      </p:tavLst>
                                    </p:anim>
                                  </p:childTnLst>
                                </p:cTn>
                              </p:par>
                            </p:childTnLst>
                          </p:cTn>
                        </p:par>
                        <p:par>
                          <p:cTn id="14" fill="hold">
                            <p:stCondLst>
                              <p:cond delay="6000"/>
                            </p:stCondLst>
                            <p:childTnLst>
                              <p:par>
                                <p:cTn id="15" presetID="9" presetClass="entr" presetSubtype="0" fill="hold" nodeType="afterEffect">
                                  <p:stCondLst>
                                    <p:cond delay="1000"/>
                                  </p:stCondLst>
                                  <p:childTnLst>
                                    <p:set>
                                      <p:cBhvr>
                                        <p:cTn id="16" dur="1" fill="hold">
                                          <p:stCondLst>
                                            <p:cond delay="0"/>
                                          </p:stCondLst>
                                        </p:cTn>
                                        <p:tgtEl>
                                          <p:spTgt spid="34821"/>
                                        </p:tgtEl>
                                        <p:attrNameLst>
                                          <p:attrName>style.visibility</p:attrName>
                                        </p:attrNameLst>
                                      </p:cBhvr>
                                      <p:to>
                                        <p:strVal val="visible"/>
                                      </p:to>
                                    </p:set>
                                    <p:animEffect transition="in" filter="dissolve">
                                      <p:cBhvr>
                                        <p:cTn id="17"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utoUpdateAnimBg="0"/>
      <p:bldP spid="3482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Rectangle 7"/>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lstStyle/>
          <a:p>
            <a:endParaRPr lang="en-US"/>
          </a:p>
        </p:txBody>
      </p:sp>
      <p:pic>
        <p:nvPicPr>
          <p:cNvPr id="21508" name="Picture 4" descr="neruda descansa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1509" name="Text Box 5"/>
          <p:cNvSpPr txBox="1">
            <a:spLocks noChangeArrowheads="1"/>
          </p:cNvSpPr>
          <p:nvPr/>
        </p:nvSpPr>
        <p:spPr bwMode="auto">
          <a:xfrm>
            <a:off x="250825" y="1524000"/>
            <a:ext cx="3482975" cy="2014538"/>
          </a:xfrm>
          <a:prstGeom prst="rect">
            <a:avLst/>
          </a:prstGeom>
          <a:noFill/>
          <a:ln w="9525">
            <a:noFill/>
            <a:miter lim="800000"/>
            <a:headEnd/>
            <a:tailEnd/>
          </a:ln>
          <a:effectLst/>
        </p:spPr>
        <p:txBody>
          <a:bodyPr>
            <a:spAutoFit/>
          </a:bodyPr>
          <a:lstStyle/>
          <a:p>
            <a:pPr>
              <a:spcBef>
                <a:spcPct val="50000"/>
              </a:spcBef>
            </a:pPr>
            <a:r>
              <a:rPr lang="es-ES" b="1">
                <a:solidFill>
                  <a:srgbClr val="CCCCFF"/>
                </a:solidFill>
              </a:rPr>
              <a:t>Neruda is appointed Chilean consul in Paris, and is responsible for saving the lives of  thousands of Spaniards, who he transports in a ship from Franco’s prison camps to new lives in Chile.</a:t>
            </a:r>
          </a:p>
        </p:txBody>
      </p:sp>
      <p:sp>
        <p:nvSpPr>
          <p:cNvPr id="21510" name="Text Box 6"/>
          <p:cNvSpPr txBox="1">
            <a:spLocks noChangeArrowheads="1"/>
          </p:cNvSpPr>
          <p:nvPr/>
        </p:nvSpPr>
        <p:spPr bwMode="auto">
          <a:xfrm>
            <a:off x="250825" y="260350"/>
            <a:ext cx="5768975" cy="1311275"/>
          </a:xfrm>
          <a:prstGeom prst="rect">
            <a:avLst/>
          </a:prstGeom>
          <a:noFill/>
          <a:ln w="9525">
            <a:noFill/>
            <a:miter lim="800000"/>
            <a:headEnd/>
            <a:tailEnd/>
          </a:ln>
          <a:effectLst/>
        </p:spPr>
        <p:txBody>
          <a:bodyPr>
            <a:spAutoFit/>
          </a:bodyPr>
          <a:lstStyle/>
          <a:p>
            <a:pPr>
              <a:spcBef>
                <a:spcPct val="50000"/>
              </a:spcBef>
            </a:pPr>
            <a:r>
              <a:rPr lang="es-ES" sz="8000">
                <a:solidFill>
                  <a:srgbClr val="FF0000"/>
                </a:solidFill>
                <a:latin typeface="Papyrus" pitchFamily="66" charset="0"/>
              </a:rPr>
              <a:t>1939 - 1940</a:t>
            </a:r>
          </a:p>
        </p:txBody>
      </p:sp>
      <p:sp>
        <p:nvSpPr>
          <p:cNvPr id="21512" name="Text Box 8"/>
          <p:cNvSpPr txBox="1">
            <a:spLocks noChangeArrowheads="1"/>
          </p:cNvSpPr>
          <p:nvPr/>
        </p:nvSpPr>
        <p:spPr bwMode="auto">
          <a:xfrm>
            <a:off x="304800" y="4191000"/>
            <a:ext cx="3482975" cy="2289175"/>
          </a:xfrm>
          <a:prstGeom prst="rect">
            <a:avLst/>
          </a:prstGeom>
          <a:noFill/>
          <a:ln w="9525">
            <a:noFill/>
            <a:miter lim="800000"/>
            <a:headEnd/>
            <a:tailEnd/>
          </a:ln>
          <a:effectLst/>
        </p:spPr>
        <p:txBody>
          <a:bodyPr>
            <a:spAutoFit/>
          </a:bodyPr>
          <a:lstStyle/>
          <a:p>
            <a:pPr>
              <a:spcBef>
                <a:spcPct val="50000"/>
              </a:spcBef>
            </a:pPr>
            <a:r>
              <a:rPr lang="es-ES" b="1">
                <a:solidFill>
                  <a:srgbClr val="C0A7F7"/>
                </a:solidFill>
              </a:rPr>
              <a:t>While Consul General in Mexico,  he rewrites his </a:t>
            </a:r>
            <a:br>
              <a:rPr lang="es-ES" b="1">
                <a:solidFill>
                  <a:srgbClr val="C0A7F7"/>
                </a:solidFill>
              </a:rPr>
            </a:br>
            <a:r>
              <a:rPr lang="es-ES" b="1" i="1">
                <a:solidFill>
                  <a:schemeClr val="accent1"/>
                </a:solidFill>
              </a:rPr>
              <a:t>Canto General de Chile</a:t>
            </a:r>
            <a:r>
              <a:rPr lang="es-ES" b="1">
                <a:solidFill>
                  <a:srgbClr val="C0A7F7"/>
                </a:solidFill>
              </a:rPr>
              <a:t>, transforming it into an epic poem about the whole South American continent, its nature, its people and its historical destiny.</a:t>
            </a:r>
            <a:r>
              <a:rPr lang="es-ES" b="1">
                <a:solidFill>
                  <a:srgbClr val="CCCCFF"/>
                </a:solidFill>
              </a:rPr>
              <a:t> </a:t>
            </a:r>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dissolve">
                                      <p:cBhvr>
                                        <p:cTn id="7" dur="500"/>
                                        <p:tgtEl>
                                          <p:spTgt spid="21508"/>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21510"/>
                                        </p:tgtEl>
                                        <p:attrNameLst>
                                          <p:attrName>style.visibility</p:attrName>
                                        </p:attrNameLst>
                                      </p:cBhvr>
                                      <p:to>
                                        <p:strVal val="visible"/>
                                      </p:to>
                                    </p:set>
                                    <p:animEffect transition="in" filter="fade">
                                      <p:cBhvr>
                                        <p:cTn id="11" dur="1000"/>
                                        <p:tgtEl>
                                          <p:spTgt spid="21510"/>
                                        </p:tgtEl>
                                      </p:cBhvr>
                                    </p:animEffect>
                                  </p:childTnLst>
                                </p:cTn>
                              </p:par>
                            </p:childTnLst>
                          </p:cTn>
                        </p:par>
                        <p:par>
                          <p:cTn id="12" fill="hold">
                            <p:stCondLst>
                              <p:cond delay="2500"/>
                            </p:stCondLst>
                            <p:childTnLst>
                              <p:par>
                                <p:cTn id="13" presetID="54" presetClass="entr" presetSubtype="0" accel="100000" fill="hold" grpId="0" nodeType="afterEffect">
                                  <p:stCondLst>
                                    <p:cond delay="1000"/>
                                  </p:stCondLst>
                                  <p:childTnLst>
                                    <p:set>
                                      <p:cBhvr>
                                        <p:cTn id="14" dur="1" fill="hold">
                                          <p:stCondLst>
                                            <p:cond delay="0"/>
                                          </p:stCondLst>
                                        </p:cTn>
                                        <p:tgtEl>
                                          <p:spTgt spid="21509">
                                            <p:txEl>
                                              <p:pRg st="0" end="0"/>
                                            </p:txEl>
                                          </p:spTgt>
                                        </p:tgtEl>
                                        <p:attrNameLst>
                                          <p:attrName>style.visibility</p:attrName>
                                        </p:attrNameLst>
                                      </p:cBhvr>
                                      <p:to>
                                        <p:strVal val="visible"/>
                                      </p:to>
                                    </p:set>
                                    <p:anim calcmode="lin" valueType="num">
                                      <p:cBhvr>
                                        <p:cTn id="15" dur="1000" fill="hold"/>
                                        <p:tgtEl>
                                          <p:spTgt spid="21509">
                                            <p:txEl>
                                              <p:pRg st="0" end="0"/>
                                            </p:txEl>
                                          </p:spTgt>
                                        </p:tgtEl>
                                        <p:attrNameLst>
                                          <p:attrName>ppt_w</p:attrName>
                                        </p:attrNameLst>
                                      </p:cBhvr>
                                      <p:tavLst>
                                        <p:tav tm="0">
                                          <p:val>
                                            <p:strVal val="#ppt_w*0.05"/>
                                          </p:val>
                                        </p:tav>
                                        <p:tav tm="100000">
                                          <p:val>
                                            <p:strVal val="#ppt_w"/>
                                          </p:val>
                                        </p:tav>
                                      </p:tavLst>
                                    </p:anim>
                                    <p:anim calcmode="lin" valueType="num">
                                      <p:cBhvr>
                                        <p:cTn id="16" dur="1000" fill="hold"/>
                                        <p:tgtEl>
                                          <p:spTgt spid="21509">
                                            <p:txEl>
                                              <p:pRg st="0" end="0"/>
                                            </p:txEl>
                                          </p:spTgt>
                                        </p:tgtEl>
                                        <p:attrNameLst>
                                          <p:attrName>ppt_h</p:attrName>
                                        </p:attrNameLst>
                                      </p:cBhvr>
                                      <p:tavLst>
                                        <p:tav tm="0">
                                          <p:val>
                                            <p:strVal val="#ppt_h"/>
                                          </p:val>
                                        </p:tav>
                                        <p:tav tm="100000">
                                          <p:val>
                                            <p:strVal val="#ppt_h"/>
                                          </p:val>
                                        </p:tav>
                                      </p:tavLst>
                                    </p:anim>
                                    <p:anim calcmode="lin" valueType="num">
                                      <p:cBhvr>
                                        <p:cTn id="17" dur="1000" fill="hold"/>
                                        <p:tgtEl>
                                          <p:spTgt spid="21509">
                                            <p:txEl>
                                              <p:pRg st="0" end="0"/>
                                            </p:txEl>
                                          </p:spTgt>
                                        </p:tgtEl>
                                        <p:attrNameLst>
                                          <p:attrName>ppt_x</p:attrName>
                                        </p:attrNameLst>
                                      </p:cBhvr>
                                      <p:tavLst>
                                        <p:tav tm="0">
                                          <p:val>
                                            <p:strVal val="#ppt_x-.2"/>
                                          </p:val>
                                        </p:tav>
                                        <p:tav tm="100000">
                                          <p:val>
                                            <p:strVal val="#ppt_x"/>
                                          </p:val>
                                        </p:tav>
                                      </p:tavLst>
                                    </p:anim>
                                    <p:anim calcmode="lin" valueType="num">
                                      <p:cBhvr>
                                        <p:cTn id="18" dur="1000" fill="hold"/>
                                        <p:tgtEl>
                                          <p:spTgt spid="21509">
                                            <p:txEl>
                                              <p:pRg st="0" end="0"/>
                                            </p:txEl>
                                          </p:spTgt>
                                        </p:tgtEl>
                                        <p:attrNameLst>
                                          <p:attrName>ppt_y</p:attrName>
                                        </p:attrNameLst>
                                      </p:cBhvr>
                                      <p:tavLst>
                                        <p:tav tm="0">
                                          <p:val>
                                            <p:strVal val="#ppt_y"/>
                                          </p:val>
                                        </p:tav>
                                        <p:tav tm="100000">
                                          <p:val>
                                            <p:strVal val="#ppt_y"/>
                                          </p:val>
                                        </p:tav>
                                      </p:tavLst>
                                    </p:anim>
                                    <p:animEffect transition="in" filter="fade">
                                      <p:cBhvr>
                                        <p:cTn id="19" dur="1000"/>
                                        <p:tgtEl>
                                          <p:spTgt spid="21509">
                                            <p:txEl>
                                              <p:pRg st="0" end="0"/>
                                            </p:txEl>
                                          </p:spTgt>
                                        </p:tgtEl>
                                      </p:cBhvr>
                                    </p:animEffect>
                                  </p:childTnLst>
                                </p:cTn>
                              </p:par>
                            </p:childTnLst>
                          </p:cTn>
                        </p:par>
                        <p:par>
                          <p:cTn id="20" fill="hold">
                            <p:stCondLst>
                              <p:cond delay="4500"/>
                            </p:stCondLst>
                            <p:childTnLst>
                              <p:par>
                                <p:cTn id="21" presetID="54" presetClass="entr" presetSubtype="0" accel="100000" fill="hold" grpId="0" nodeType="afterEffect">
                                  <p:stCondLst>
                                    <p:cond delay="3000"/>
                                  </p:stCondLst>
                                  <p:childTnLst>
                                    <p:set>
                                      <p:cBhvr>
                                        <p:cTn id="22" dur="1" fill="hold">
                                          <p:stCondLst>
                                            <p:cond delay="0"/>
                                          </p:stCondLst>
                                        </p:cTn>
                                        <p:tgtEl>
                                          <p:spTgt spid="21512"/>
                                        </p:tgtEl>
                                        <p:attrNameLst>
                                          <p:attrName>style.visibility</p:attrName>
                                        </p:attrNameLst>
                                      </p:cBhvr>
                                      <p:to>
                                        <p:strVal val="visible"/>
                                      </p:to>
                                    </p:set>
                                    <p:anim calcmode="lin" valueType="num">
                                      <p:cBhvr>
                                        <p:cTn id="23" dur="1000" fill="hold"/>
                                        <p:tgtEl>
                                          <p:spTgt spid="21512"/>
                                        </p:tgtEl>
                                        <p:attrNameLst>
                                          <p:attrName>ppt_w</p:attrName>
                                        </p:attrNameLst>
                                      </p:cBhvr>
                                      <p:tavLst>
                                        <p:tav tm="0">
                                          <p:val>
                                            <p:strVal val="#ppt_w*0.05"/>
                                          </p:val>
                                        </p:tav>
                                        <p:tav tm="100000">
                                          <p:val>
                                            <p:strVal val="#ppt_w"/>
                                          </p:val>
                                        </p:tav>
                                      </p:tavLst>
                                    </p:anim>
                                    <p:anim calcmode="lin" valueType="num">
                                      <p:cBhvr>
                                        <p:cTn id="24" dur="1000" fill="hold"/>
                                        <p:tgtEl>
                                          <p:spTgt spid="21512"/>
                                        </p:tgtEl>
                                        <p:attrNameLst>
                                          <p:attrName>ppt_h</p:attrName>
                                        </p:attrNameLst>
                                      </p:cBhvr>
                                      <p:tavLst>
                                        <p:tav tm="0">
                                          <p:val>
                                            <p:strVal val="#ppt_h"/>
                                          </p:val>
                                        </p:tav>
                                        <p:tav tm="100000">
                                          <p:val>
                                            <p:strVal val="#ppt_h"/>
                                          </p:val>
                                        </p:tav>
                                      </p:tavLst>
                                    </p:anim>
                                    <p:anim calcmode="lin" valueType="num">
                                      <p:cBhvr>
                                        <p:cTn id="25" dur="1000" fill="hold"/>
                                        <p:tgtEl>
                                          <p:spTgt spid="21512"/>
                                        </p:tgtEl>
                                        <p:attrNameLst>
                                          <p:attrName>ppt_x</p:attrName>
                                        </p:attrNameLst>
                                      </p:cBhvr>
                                      <p:tavLst>
                                        <p:tav tm="0">
                                          <p:val>
                                            <p:strVal val="#ppt_x-.2"/>
                                          </p:val>
                                        </p:tav>
                                        <p:tav tm="100000">
                                          <p:val>
                                            <p:strVal val="#ppt_x"/>
                                          </p:val>
                                        </p:tav>
                                      </p:tavLst>
                                    </p:anim>
                                    <p:anim calcmode="lin" valueType="num">
                                      <p:cBhvr>
                                        <p:cTn id="26" dur="1000" fill="hold"/>
                                        <p:tgtEl>
                                          <p:spTgt spid="21512"/>
                                        </p:tgtEl>
                                        <p:attrNameLst>
                                          <p:attrName>ppt_y</p:attrName>
                                        </p:attrNameLst>
                                      </p:cBhvr>
                                      <p:tavLst>
                                        <p:tav tm="0">
                                          <p:val>
                                            <p:strVal val="#ppt_y"/>
                                          </p:val>
                                        </p:tav>
                                        <p:tav tm="100000">
                                          <p:val>
                                            <p:strVal val="#ppt_y"/>
                                          </p:val>
                                        </p:tav>
                                      </p:tavLst>
                                    </p:anim>
                                    <p:animEffect transition="in" filter="fade">
                                      <p:cBhvr>
                                        <p:cTn id="27" dur="10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autoUpdateAnimBg="0" advAuto="1000"/>
      <p:bldP spid="21510" grpId="0" autoUpdateAnimBg="0"/>
      <p:bldP spid="2151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tupac_amaru_decapitado_en_e"/>
          <p:cNvPicPr>
            <a:picLocks noChangeAspect="1" noChangeArrowheads="1"/>
          </p:cNvPicPr>
          <p:nvPr/>
        </p:nvPicPr>
        <p:blipFill>
          <a:blip r:embed="rId2" cstate="print"/>
          <a:srcRect/>
          <a:stretch>
            <a:fillRect/>
          </a:stretch>
        </p:blipFill>
        <p:spPr bwMode="auto">
          <a:xfrm>
            <a:off x="5076825" y="333375"/>
            <a:ext cx="3427413" cy="4824413"/>
          </a:xfrm>
          <a:prstGeom prst="rect">
            <a:avLst/>
          </a:prstGeom>
          <a:noFill/>
        </p:spPr>
      </p:pic>
      <p:sp>
        <p:nvSpPr>
          <p:cNvPr id="22533" name="Text Box 5"/>
          <p:cNvSpPr txBox="1">
            <a:spLocks noChangeArrowheads="1"/>
          </p:cNvSpPr>
          <p:nvPr/>
        </p:nvSpPr>
        <p:spPr bwMode="auto">
          <a:xfrm>
            <a:off x="684213" y="762000"/>
            <a:ext cx="4248150" cy="4832092"/>
          </a:xfrm>
          <a:prstGeom prst="rect">
            <a:avLst/>
          </a:prstGeom>
          <a:noFill/>
          <a:ln w="9525">
            <a:noFill/>
            <a:miter lim="800000"/>
            <a:headEnd/>
            <a:tailEnd/>
          </a:ln>
          <a:effectLst/>
        </p:spPr>
        <p:txBody>
          <a:bodyPr>
            <a:spAutoFit/>
          </a:bodyPr>
          <a:lstStyle/>
          <a:p>
            <a:endParaRPr lang="es-ES" sz="2200" b="1" dirty="0">
              <a:solidFill>
                <a:srgbClr val="CCCCFF"/>
              </a:solidFill>
              <a:latin typeface="Galliard-BoldItalic" pitchFamily="18" charset="0"/>
            </a:endParaRPr>
          </a:p>
          <a:p>
            <a:r>
              <a:rPr lang="es-ES" sz="2200" b="1" i="1" dirty="0" err="1">
                <a:solidFill>
                  <a:srgbClr val="CCCCFF"/>
                </a:solidFill>
                <a:latin typeface="Galliard-BoldItalic" pitchFamily="18" charset="0"/>
              </a:rPr>
              <a:t>Tupac</a:t>
            </a:r>
            <a:r>
              <a:rPr lang="es-ES" sz="2200" b="1" i="1" dirty="0">
                <a:solidFill>
                  <a:srgbClr val="CCCCFF"/>
                </a:solidFill>
                <a:latin typeface="Galliard-BoldItalic" pitchFamily="18" charset="0"/>
              </a:rPr>
              <a:t> Amaru, </a:t>
            </a:r>
            <a:r>
              <a:rPr lang="es-ES" sz="2200" b="1" i="1" dirty="0" err="1">
                <a:solidFill>
                  <a:srgbClr val="CCCCFF"/>
                </a:solidFill>
                <a:latin typeface="Galliard-BoldItalic" pitchFamily="18" charset="0"/>
              </a:rPr>
              <a:t>vanquished</a:t>
            </a:r>
            <a:r>
              <a:rPr lang="es-ES" sz="2200" b="1" i="1" dirty="0">
                <a:solidFill>
                  <a:srgbClr val="CCCCFF"/>
                </a:solidFill>
                <a:latin typeface="Galliard-BoldItalic" pitchFamily="18" charset="0"/>
              </a:rPr>
              <a:t> </a:t>
            </a:r>
            <a:r>
              <a:rPr lang="es-ES" sz="2200" b="1" i="1" dirty="0" err="1">
                <a:solidFill>
                  <a:srgbClr val="CCCCFF"/>
                </a:solidFill>
                <a:latin typeface="Galliard-BoldItalic" pitchFamily="18" charset="0"/>
              </a:rPr>
              <a:t>sun</a:t>
            </a:r>
            <a:r>
              <a:rPr lang="es-ES" sz="2200" b="1" i="1" dirty="0">
                <a:solidFill>
                  <a:srgbClr val="CCCCFF"/>
                </a:solidFill>
                <a:latin typeface="Galliard-BoldItalic" pitchFamily="18" charset="0"/>
              </a:rPr>
              <a:t>,</a:t>
            </a:r>
          </a:p>
          <a:p>
            <a:r>
              <a:rPr lang="es-ES" sz="2200" b="1" i="1" dirty="0">
                <a:solidFill>
                  <a:srgbClr val="CCCCFF"/>
                </a:solidFill>
                <a:latin typeface="Galliard-BoldItalic" pitchFamily="18" charset="0"/>
              </a:rPr>
              <a:t>a </a:t>
            </a:r>
            <a:r>
              <a:rPr lang="es-ES" sz="2200" b="1" i="1" dirty="0" err="1">
                <a:solidFill>
                  <a:srgbClr val="CCCCFF"/>
                </a:solidFill>
                <a:latin typeface="Galliard-BoldItalic" pitchFamily="18" charset="0"/>
              </a:rPr>
              <a:t>vanished</a:t>
            </a:r>
            <a:r>
              <a:rPr lang="es-ES" sz="2200" b="1" i="1" dirty="0">
                <a:solidFill>
                  <a:srgbClr val="CCCCFF"/>
                </a:solidFill>
                <a:latin typeface="Galliard-BoldItalic" pitchFamily="18" charset="0"/>
              </a:rPr>
              <a:t> light </a:t>
            </a:r>
            <a:r>
              <a:rPr lang="es-ES" sz="2200" b="1" i="1" dirty="0" err="1">
                <a:solidFill>
                  <a:srgbClr val="CCCCFF"/>
                </a:solidFill>
                <a:latin typeface="Galliard-BoldItalic" pitchFamily="18" charset="0"/>
              </a:rPr>
              <a:t>rises</a:t>
            </a:r>
            <a:endParaRPr lang="es-ES" sz="2200" b="1" i="1" dirty="0">
              <a:solidFill>
                <a:srgbClr val="CCCCFF"/>
              </a:solidFill>
              <a:latin typeface="Galliard-BoldItalic" pitchFamily="18" charset="0"/>
            </a:endParaRPr>
          </a:p>
          <a:p>
            <a:r>
              <a:rPr lang="es-ES" sz="2200" b="1" i="1" dirty="0" err="1" smtClean="0">
                <a:solidFill>
                  <a:srgbClr val="CCCCFF"/>
                </a:solidFill>
                <a:latin typeface="Galliard-BoldItalic" pitchFamily="18" charset="0"/>
              </a:rPr>
              <a:t>from</a:t>
            </a:r>
            <a:r>
              <a:rPr lang="es-ES" sz="2200" b="1" i="1" dirty="0" smtClean="0">
                <a:solidFill>
                  <a:srgbClr val="CCCCFF"/>
                </a:solidFill>
                <a:latin typeface="Galliard-BoldItalic" pitchFamily="18" charset="0"/>
              </a:rPr>
              <a:t> </a:t>
            </a:r>
            <a:r>
              <a:rPr lang="es-ES" sz="2200" b="1" i="1" dirty="0" err="1">
                <a:solidFill>
                  <a:srgbClr val="CCCCFF"/>
                </a:solidFill>
                <a:latin typeface="Galliard-BoldItalic" pitchFamily="18" charset="0"/>
              </a:rPr>
              <a:t>your</a:t>
            </a:r>
            <a:r>
              <a:rPr lang="es-ES" sz="2200" b="1" i="1" dirty="0">
                <a:solidFill>
                  <a:srgbClr val="CCCCFF"/>
                </a:solidFill>
                <a:latin typeface="Galliard-BoldItalic" pitchFamily="18" charset="0"/>
              </a:rPr>
              <a:t> </a:t>
            </a:r>
            <a:r>
              <a:rPr lang="es-ES" sz="2200" b="1" i="1" dirty="0" err="1">
                <a:solidFill>
                  <a:srgbClr val="CCCCFF"/>
                </a:solidFill>
                <a:latin typeface="Galliard-BoldItalic" pitchFamily="18" charset="0"/>
              </a:rPr>
              <a:t>sundered</a:t>
            </a:r>
            <a:r>
              <a:rPr lang="es-ES" sz="2200" b="1" i="1" dirty="0">
                <a:solidFill>
                  <a:srgbClr val="CCCCFF"/>
                </a:solidFill>
                <a:latin typeface="Galliard-BoldItalic" pitchFamily="18" charset="0"/>
              </a:rPr>
              <a:t> </a:t>
            </a:r>
            <a:r>
              <a:rPr lang="es-ES" sz="2200" b="1" i="1" dirty="0" err="1">
                <a:solidFill>
                  <a:srgbClr val="CCCCFF"/>
                </a:solidFill>
                <a:latin typeface="Galliard-BoldItalic" pitchFamily="18" charset="0"/>
              </a:rPr>
              <a:t>glory</a:t>
            </a:r>
            <a:endParaRPr lang="es-ES" sz="2200" b="1" i="1" dirty="0">
              <a:solidFill>
                <a:srgbClr val="CCCCFF"/>
              </a:solidFill>
              <a:latin typeface="Galliard-BoldItalic" pitchFamily="18" charset="0"/>
            </a:endParaRPr>
          </a:p>
          <a:p>
            <a:r>
              <a:rPr lang="es-ES" sz="2200" b="1" i="1" dirty="0" err="1">
                <a:solidFill>
                  <a:srgbClr val="CCCCFF"/>
                </a:solidFill>
                <a:latin typeface="Galliard-BoldItalic" pitchFamily="18" charset="0"/>
              </a:rPr>
              <a:t>like</a:t>
            </a:r>
            <a:r>
              <a:rPr lang="es-ES" sz="2200" b="1" i="1" dirty="0">
                <a:solidFill>
                  <a:srgbClr val="CCCCFF"/>
                </a:solidFill>
                <a:latin typeface="Galliard-BoldItalic" pitchFamily="18" charset="0"/>
              </a:rPr>
              <a:t> </a:t>
            </a:r>
            <a:r>
              <a:rPr lang="es-ES" sz="2200" b="1" i="1" dirty="0" err="1">
                <a:solidFill>
                  <a:srgbClr val="CCCCFF"/>
                </a:solidFill>
                <a:latin typeface="Galliard-BoldItalic" pitchFamily="18" charset="0"/>
              </a:rPr>
              <a:t>the</a:t>
            </a:r>
            <a:r>
              <a:rPr lang="es-ES" sz="2200" b="1" i="1" dirty="0">
                <a:solidFill>
                  <a:srgbClr val="CCCCFF"/>
                </a:solidFill>
                <a:latin typeface="Galliard-BoldItalic" pitchFamily="18" charset="0"/>
              </a:rPr>
              <a:t> </a:t>
            </a:r>
            <a:r>
              <a:rPr lang="es-ES" sz="2200" b="1" i="1" dirty="0" err="1">
                <a:solidFill>
                  <a:srgbClr val="CCCCFF"/>
                </a:solidFill>
                <a:latin typeface="Galliard-BoldItalic" pitchFamily="18" charset="0"/>
              </a:rPr>
              <a:t>sun</a:t>
            </a:r>
            <a:r>
              <a:rPr lang="es-ES" sz="2200" b="1" i="1" dirty="0">
                <a:solidFill>
                  <a:srgbClr val="CCCCFF"/>
                </a:solidFill>
                <a:latin typeface="Galliard-BoldItalic" pitchFamily="18" charset="0"/>
              </a:rPr>
              <a:t> </a:t>
            </a:r>
            <a:r>
              <a:rPr lang="es-ES" sz="2200" b="1" i="1" dirty="0" err="1">
                <a:solidFill>
                  <a:srgbClr val="CCCCFF"/>
                </a:solidFill>
                <a:latin typeface="Galliard-BoldItalic" pitchFamily="18" charset="0"/>
              </a:rPr>
              <a:t>over</a:t>
            </a:r>
            <a:r>
              <a:rPr lang="es-ES" sz="2200" b="1" i="1" dirty="0">
                <a:solidFill>
                  <a:srgbClr val="CCCCFF"/>
                </a:solidFill>
                <a:latin typeface="Galliard-BoldItalic" pitchFamily="18" charset="0"/>
              </a:rPr>
              <a:t> </a:t>
            </a:r>
            <a:r>
              <a:rPr lang="es-ES" sz="2200" b="1" i="1" dirty="0" err="1">
                <a:solidFill>
                  <a:srgbClr val="CCCCFF"/>
                </a:solidFill>
                <a:latin typeface="Galliard-BoldItalic" pitchFamily="18" charset="0"/>
              </a:rPr>
              <a:t>the</a:t>
            </a:r>
            <a:r>
              <a:rPr lang="es-ES" sz="2200" b="1" i="1" dirty="0">
                <a:solidFill>
                  <a:srgbClr val="CCCCFF"/>
                </a:solidFill>
                <a:latin typeface="Galliard-BoldItalic" pitchFamily="18" charset="0"/>
              </a:rPr>
              <a:t> sea.</a:t>
            </a:r>
          </a:p>
          <a:p>
            <a:r>
              <a:rPr lang="es-ES" sz="2200" b="1" i="1" dirty="0" err="1">
                <a:solidFill>
                  <a:srgbClr val="CCCCFF"/>
                </a:solidFill>
                <a:latin typeface="Galliard-BoldItalic" pitchFamily="18" charset="0"/>
              </a:rPr>
              <a:t>The</a:t>
            </a:r>
            <a:r>
              <a:rPr lang="es-ES" sz="2200" b="1" i="1" dirty="0">
                <a:solidFill>
                  <a:srgbClr val="CCCCFF"/>
                </a:solidFill>
                <a:latin typeface="Galliard-BoldItalic" pitchFamily="18" charset="0"/>
              </a:rPr>
              <a:t> </a:t>
            </a:r>
            <a:r>
              <a:rPr lang="es-ES" sz="2200" b="1" i="1" dirty="0" err="1">
                <a:solidFill>
                  <a:srgbClr val="CCCCFF"/>
                </a:solidFill>
                <a:latin typeface="Galliard-BoldItalic" pitchFamily="18" charset="0"/>
              </a:rPr>
              <a:t>deep</a:t>
            </a:r>
            <a:r>
              <a:rPr lang="es-ES" sz="2200" b="1" i="1" dirty="0">
                <a:solidFill>
                  <a:srgbClr val="CCCCFF"/>
                </a:solidFill>
                <a:latin typeface="Galliard-BoldItalic" pitchFamily="18" charset="0"/>
              </a:rPr>
              <a:t> </a:t>
            </a:r>
            <a:r>
              <a:rPr lang="es-ES" sz="2200" b="1" i="1" dirty="0" err="1">
                <a:solidFill>
                  <a:srgbClr val="CCCCFF"/>
                </a:solidFill>
                <a:latin typeface="Galliard-BoldItalic" pitchFamily="18" charset="0"/>
              </a:rPr>
              <a:t>tribes</a:t>
            </a:r>
            <a:r>
              <a:rPr lang="es-ES" sz="2200" b="1" i="1" dirty="0">
                <a:solidFill>
                  <a:srgbClr val="CCCCFF"/>
                </a:solidFill>
                <a:latin typeface="Galliard-BoldItalic" pitchFamily="18" charset="0"/>
              </a:rPr>
              <a:t> of </a:t>
            </a:r>
            <a:r>
              <a:rPr lang="es-ES" sz="2200" b="1" i="1" dirty="0" err="1">
                <a:solidFill>
                  <a:srgbClr val="CCCCFF"/>
                </a:solidFill>
                <a:latin typeface="Galliard-BoldItalic" pitchFamily="18" charset="0"/>
              </a:rPr>
              <a:t>clay</a:t>
            </a:r>
            <a:r>
              <a:rPr lang="es-ES" sz="2200" b="1" i="1" dirty="0">
                <a:solidFill>
                  <a:srgbClr val="CCCCFF"/>
                </a:solidFill>
                <a:latin typeface="Galliard-BoldItalic" pitchFamily="18" charset="0"/>
              </a:rPr>
              <a:t>,</a:t>
            </a:r>
          </a:p>
          <a:p>
            <a:r>
              <a:rPr lang="es-ES" sz="2200" b="1" i="1" dirty="0" err="1">
                <a:solidFill>
                  <a:srgbClr val="CCCCFF"/>
                </a:solidFill>
                <a:latin typeface="Galliard-BoldItalic" pitchFamily="18" charset="0"/>
              </a:rPr>
              <a:t>the</a:t>
            </a:r>
            <a:r>
              <a:rPr lang="es-ES" sz="2200" b="1" i="1" dirty="0">
                <a:solidFill>
                  <a:srgbClr val="CCCCFF"/>
                </a:solidFill>
                <a:latin typeface="Galliard-BoldItalic" pitchFamily="18" charset="0"/>
              </a:rPr>
              <a:t> </a:t>
            </a:r>
            <a:r>
              <a:rPr lang="es-ES" sz="2200" b="1" i="1" dirty="0" err="1">
                <a:solidFill>
                  <a:srgbClr val="CCCCFF"/>
                </a:solidFill>
                <a:latin typeface="Galliard-BoldItalic" pitchFamily="18" charset="0"/>
              </a:rPr>
              <a:t>sacrificed</a:t>
            </a:r>
            <a:r>
              <a:rPr lang="es-ES" sz="2200" b="1" i="1" dirty="0">
                <a:solidFill>
                  <a:srgbClr val="CCCCFF"/>
                </a:solidFill>
                <a:latin typeface="Galliard-BoldItalic" pitchFamily="18" charset="0"/>
              </a:rPr>
              <a:t> </a:t>
            </a:r>
            <a:r>
              <a:rPr lang="es-ES" sz="2200" b="1" i="1" dirty="0" err="1">
                <a:solidFill>
                  <a:srgbClr val="CCCCFF"/>
                </a:solidFill>
                <a:latin typeface="Galliard-BoldItalic" pitchFamily="18" charset="0"/>
              </a:rPr>
              <a:t>looms</a:t>
            </a:r>
            <a:r>
              <a:rPr lang="es-ES" sz="2200" b="1" i="1" dirty="0">
                <a:solidFill>
                  <a:srgbClr val="CCCCFF"/>
                </a:solidFill>
                <a:latin typeface="Galliard-BoldItalic" pitchFamily="18" charset="0"/>
              </a:rPr>
              <a:t>,</a:t>
            </a:r>
          </a:p>
          <a:p>
            <a:r>
              <a:rPr lang="es-ES" sz="2200" b="1" i="1" dirty="0" err="1">
                <a:solidFill>
                  <a:srgbClr val="CCCCFF"/>
                </a:solidFill>
                <a:latin typeface="Galliard-BoldItalic" pitchFamily="18" charset="0"/>
              </a:rPr>
              <a:t>the</a:t>
            </a:r>
            <a:r>
              <a:rPr lang="es-ES" sz="2200" b="1" i="1" dirty="0">
                <a:solidFill>
                  <a:srgbClr val="CCCCFF"/>
                </a:solidFill>
                <a:latin typeface="Galliard-BoldItalic" pitchFamily="18" charset="0"/>
              </a:rPr>
              <a:t> </a:t>
            </a:r>
            <a:r>
              <a:rPr lang="es-ES" sz="2200" b="1" i="1" dirty="0" err="1">
                <a:solidFill>
                  <a:srgbClr val="CCCCFF"/>
                </a:solidFill>
                <a:latin typeface="Galliard-BoldItalic" pitchFamily="18" charset="0"/>
              </a:rPr>
              <a:t>wet</a:t>
            </a:r>
            <a:r>
              <a:rPr lang="es-ES" sz="2200" b="1" i="1" dirty="0">
                <a:solidFill>
                  <a:srgbClr val="CCCCFF"/>
                </a:solidFill>
                <a:latin typeface="Galliard-BoldItalic" pitchFamily="18" charset="0"/>
              </a:rPr>
              <a:t> </a:t>
            </a:r>
            <a:r>
              <a:rPr lang="es-ES" sz="2200" b="1" i="1" dirty="0" err="1">
                <a:solidFill>
                  <a:srgbClr val="CCCCFF"/>
                </a:solidFill>
                <a:latin typeface="Galliard-BoldItalic" pitchFamily="18" charset="0"/>
              </a:rPr>
              <a:t>sand</a:t>
            </a:r>
            <a:r>
              <a:rPr lang="es-ES" sz="2200" b="1" i="1" dirty="0">
                <a:solidFill>
                  <a:srgbClr val="CCCCFF"/>
                </a:solidFill>
                <a:latin typeface="Galliard-BoldItalic" pitchFamily="18" charset="0"/>
              </a:rPr>
              <a:t> </a:t>
            </a:r>
            <a:r>
              <a:rPr lang="es-ES" sz="2200" b="1" i="1" dirty="0" err="1">
                <a:solidFill>
                  <a:srgbClr val="CCCCFF"/>
                </a:solidFill>
                <a:latin typeface="Galliard-BoldItalic" pitchFamily="18" charset="0"/>
              </a:rPr>
              <a:t>houses</a:t>
            </a:r>
            <a:endParaRPr lang="es-ES" sz="2200" b="1" i="1" dirty="0">
              <a:solidFill>
                <a:srgbClr val="CCCCFF"/>
              </a:solidFill>
              <a:latin typeface="Galliard-BoldItalic" pitchFamily="18" charset="0"/>
            </a:endParaRPr>
          </a:p>
          <a:p>
            <a:r>
              <a:rPr lang="es-ES" sz="2200" b="1" i="1" dirty="0" err="1">
                <a:solidFill>
                  <a:srgbClr val="CCCCFF"/>
                </a:solidFill>
                <a:latin typeface="Galliard-BoldItalic" pitchFamily="18" charset="0"/>
              </a:rPr>
              <a:t>say</a:t>
            </a:r>
            <a:r>
              <a:rPr lang="es-ES" sz="2200" b="1" i="1" dirty="0">
                <a:solidFill>
                  <a:srgbClr val="CCCCFF"/>
                </a:solidFill>
                <a:latin typeface="Galliard-BoldItalic" pitchFamily="18" charset="0"/>
              </a:rPr>
              <a:t> in </a:t>
            </a:r>
            <a:r>
              <a:rPr lang="es-ES" sz="2200" b="1" i="1" dirty="0" err="1">
                <a:solidFill>
                  <a:srgbClr val="CCCCFF"/>
                </a:solidFill>
                <a:latin typeface="Galliard-BoldItalic" pitchFamily="18" charset="0"/>
              </a:rPr>
              <a:t>silence</a:t>
            </a:r>
            <a:r>
              <a:rPr lang="es-ES" sz="2200" b="1" i="1" dirty="0">
                <a:solidFill>
                  <a:srgbClr val="CCCCFF"/>
                </a:solidFill>
                <a:latin typeface="Galliard-BoldItalic" pitchFamily="18" charset="0"/>
              </a:rPr>
              <a:t>: “</a:t>
            </a:r>
            <a:r>
              <a:rPr lang="es-ES" sz="2200" b="1" i="1" dirty="0" err="1">
                <a:solidFill>
                  <a:srgbClr val="CCCCFF"/>
                </a:solidFill>
                <a:latin typeface="Galliard-BoldItalic" pitchFamily="18" charset="0"/>
              </a:rPr>
              <a:t>Tupac</a:t>
            </a:r>
            <a:r>
              <a:rPr lang="es-ES" sz="2200" b="1" i="1" dirty="0">
                <a:solidFill>
                  <a:srgbClr val="CCCCFF"/>
                </a:solidFill>
                <a:latin typeface="Galliard-BoldItalic" pitchFamily="18" charset="0"/>
              </a:rPr>
              <a:t>,”</a:t>
            </a:r>
          </a:p>
          <a:p>
            <a:r>
              <a:rPr lang="es-ES" sz="2200" b="1" i="1" dirty="0">
                <a:solidFill>
                  <a:srgbClr val="CCCCFF"/>
                </a:solidFill>
                <a:latin typeface="Galliard-BoldItalic" pitchFamily="18" charset="0"/>
              </a:rPr>
              <a:t>and </a:t>
            </a:r>
            <a:r>
              <a:rPr lang="es-ES" sz="2200" b="1" i="1" dirty="0" err="1">
                <a:solidFill>
                  <a:srgbClr val="CCCCFF"/>
                </a:solidFill>
                <a:latin typeface="Galliard-BoldItalic" pitchFamily="18" charset="0"/>
              </a:rPr>
              <a:t>Tupac</a:t>
            </a:r>
            <a:r>
              <a:rPr lang="es-ES" sz="2200" b="1" i="1" dirty="0">
                <a:solidFill>
                  <a:srgbClr val="CCCCFF"/>
                </a:solidFill>
                <a:latin typeface="Galliard-BoldItalic" pitchFamily="18" charset="0"/>
              </a:rPr>
              <a:t> </a:t>
            </a:r>
            <a:r>
              <a:rPr lang="es-ES" sz="2200" b="1" i="1" dirty="0" err="1">
                <a:solidFill>
                  <a:srgbClr val="CCCCFF"/>
                </a:solidFill>
                <a:latin typeface="Galliard-BoldItalic" pitchFamily="18" charset="0"/>
              </a:rPr>
              <a:t>is</a:t>
            </a:r>
            <a:r>
              <a:rPr lang="es-ES" sz="2200" b="1" i="1" dirty="0">
                <a:solidFill>
                  <a:srgbClr val="CCCCFF"/>
                </a:solidFill>
                <a:latin typeface="Galliard-BoldItalic" pitchFamily="18" charset="0"/>
              </a:rPr>
              <a:t> a </a:t>
            </a:r>
            <a:r>
              <a:rPr lang="es-ES" sz="2200" b="1" i="1" dirty="0" err="1">
                <a:solidFill>
                  <a:srgbClr val="CCCCFF"/>
                </a:solidFill>
                <a:latin typeface="Galliard-BoldItalic" pitchFamily="18" charset="0"/>
              </a:rPr>
              <a:t>seed</a:t>
            </a:r>
            <a:r>
              <a:rPr lang="es-ES" sz="2200" b="1" i="1" dirty="0">
                <a:solidFill>
                  <a:srgbClr val="CCCCFF"/>
                </a:solidFill>
                <a:latin typeface="Galliard-BoldItalic" pitchFamily="18" charset="0"/>
              </a:rPr>
              <a:t>,</a:t>
            </a:r>
          </a:p>
          <a:p>
            <a:r>
              <a:rPr lang="es-ES" sz="2200" b="1" i="1" dirty="0" err="1">
                <a:solidFill>
                  <a:srgbClr val="CCCCFF"/>
                </a:solidFill>
                <a:latin typeface="Galliard-BoldItalic" pitchFamily="18" charset="0"/>
              </a:rPr>
              <a:t>they</a:t>
            </a:r>
            <a:r>
              <a:rPr lang="es-ES" sz="2200" b="1" i="1" dirty="0">
                <a:solidFill>
                  <a:srgbClr val="CCCCFF"/>
                </a:solidFill>
                <a:latin typeface="Galliard-BoldItalic" pitchFamily="18" charset="0"/>
              </a:rPr>
              <a:t> </a:t>
            </a:r>
            <a:r>
              <a:rPr lang="es-ES" sz="2200" b="1" i="1" dirty="0" err="1">
                <a:solidFill>
                  <a:srgbClr val="CCCCFF"/>
                </a:solidFill>
                <a:latin typeface="Galliard-BoldItalic" pitchFamily="18" charset="0"/>
              </a:rPr>
              <a:t>say</a:t>
            </a:r>
            <a:r>
              <a:rPr lang="es-ES" sz="2200" b="1" i="1" dirty="0">
                <a:solidFill>
                  <a:srgbClr val="CCCCFF"/>
                </a:solidFill>
                <a:latin typeface="Galliard-BoldItalic" pitchFamily="18" charset="0"/>
              </a:rPr>
              <a:t> in </a:t>
            </a:r>
            <a:r>
              <a:rPr lang="es-ES" sz="2200" b="1" i="1" dirty="0" err="1">
                <a:solidFill>
                  <a:srgbClr val="CCCCFF"/>
                </a:solidFill>
                <a:latin typeface="Galliard-BoldItalic" pitchFamily="18" charset="0"/>
              </a:rPr>
              <a:t>silence</a:t>
            </a:r>
            <a:r>
              <a:rPr lang="es-ES" sz="2200" b="1" i="1" dirty="0">
                <a:solidFill>
                  <a:srgbClr val="CCCCFF"/>
                </a:solidFill>
                <a:latin typeface="Galliard-BoldItalic" pitchFamily="18" charset="0"/>
              </a:rPr>
              <a:t> “</a:t>
            </a:r>
            <a:r>
              <a:rPr lang="es-ES" sz="2200" b="1" i="1" dirty="0" err="1">
                <a:solidFill>
                  <a:srgbClr val="CCCCFF"/>
                </a:solidFill>
                <a:latin typeface="Galliard-BoldItalic" pitchFamily="18" charset="0"/>
              </a:rPr>
              <a:t>Tupac,”and</a:t>
            </a:r>
            <a:r>
              <a:rPr lang="es-ES" sz="2200" b="1" i="1" dirty="0">
                <a:solidFill>
                  <a:srgbClr val="CCCCFF"/>
                </a:solidFill>
                <a:latin typeface="Galliard-BoldItalic" pitchFamily="18" charset="0"/>
              </a:rPr>
              <a:t> </a:t>
            </a:r>
            <a:r>
              <a:rPr lang="es-ES" sz="2200" b="1" i="1" dirty="0" err="1">
                <a:solidFill>
                  <a:srgbClr val="CCCCFF"/>
                </a:solidFill>
                <a:latin typeface="Galliard-BoldItalic" pitchFamily="18" charset="0"/>
              </a:rPr>
              <a:t>Tupac</a:t>
            </a:r>
            <a:r>
              <a:rPr lang="es-ES" sz="2200" b="1" i="1" dirty="0">
                <a:solidFill>
                  <a:srgbClr val="CCCCFF"/>
                </a:solidFill>
                <a:latin typeface="Galliard-BoldItalic" pitchFamily="18" charset="0"/>
              </a:rPr>
              <a:t> </a:t>
            </a:r>
            <a:r>
              <a:rPr lang="es-ES" sz="2200" b="1" i="1" dirty="0" err="1">
                <a:solidFill>
                  <a:srgbClr val="CCCCFF"/>
                </a:solidFill>
                <a:latin typeface="Galliard-BoldItalic" pitchFamily="18" charset="0"/>
              </a:rPr>
              <a:t>germinates</a:t>
            </a:r>
            <a:r>
              <a:rPr lang="es-ES" sz="2200" b="1" i="1" dirty="0">
                <a:solidFill>
                  <a:srgbClr val="CCCCFF"/>
                </a:solidFill>
                <a:latin typeface="Galliard-BoldItalic" pitchFamily="18" charset="0"/>
              </a:rPr>
              <a:t> in </a:t>
            </a:r>
            <a:r>
              <a:rPr lang="es-ES" sz="2200" b="1" i="1" dirty="0" err="1">
                <a:solidFill>
                  <a:srgbClr val="CCCCFF"/>
                </a:solidFill>
                <a:latin typeface="Galliard-BoldItalic" pitchFamily="18" charset="0"/>
              </a:rPr>
              <a:t>the</a:t>
            </a:r>
            <a:r>
              <a:rPr lang="es-ES" sz="2200" b="1" i="1" dirty="0">
                <a:solidFill>
                  <a:srgbClr val="CCCCFF"/>
                </a:solidFill>
                <a:latin typeface="Galliard-BoldItalic" pitchFamily="18" charset="0"/>
              </a:rPr>
              <a:t> </a:t>
            </a:r>
            <a:r>
              <a:rPr lang="es-ES" sz="2200" b="1" i="1" dirty="0" err="1">
                <a:solidFill>
                  <a:srgbClr val="CCCCFF"/>
                </a:solidFill>
                <a:latin typeface="Galliard-BoldItalic" pitchFamily="18" charset="0"/>
              </a:rPr>
              <a:t>ground</a:t>
            </a:r>
            <a:r>
              <a:rPr lang="es-ES" sz="2200" b="1" i="1" dirty="0">
                <a:solidFill>
                  <a:srgbClr val="CCCCFF"/>
                </a:solidFill>
                <a:latin typeface="Galliard-BoldItalic" pitchFamily="18" charset="0"/>
              </a:rPr>
              <a:t>.</a:t>
            </a:r>
          </a:p>
          <a:p>
            <a:r>
              <a:rPr lang="es-ES" sz="2200" b="1" i="1" dirty="0">
                <a:solidFill>
                  <a:srgbClr val="CCCCFF"/>
                </a:solidFill>
                <a:latin typeface="Galliard-BoldItalic" pitchFamily="18" charset="0"/>
              </a:rPr>
              <a:t>		</a:t>
            </a:r>
            <a:r>
              <a:rPr lang="es-ES" sz="1000" b="1" i="1" dirty="0" err="1">
                <a:solidFill>
                  <a:srgbClr val="CCCCFF"/>
                </a:solidFill>
                <a:latin typeface="Galliard-BoldItalic" pitchFamily="18" charset="0"/>
              </a:rPr>
              <a:t>translated</a:t>
            </a:r>
            <a:r>
              <a:rPr lang="es-ES" sz="1000" b="1" i="1" dirty="0">
                <a:solidFill>
                  <a:srgbClr val="CCCCFF"/>
                </a:solidFill>
                <a:latin typeface="Galliard-BoldItalic" pitchFamily="18" charset="0"/>
              </a:rPr>
              <a:t> </a:t>
            </a:r>
            <a:r>
              <a:rPr lang="es-ES" sz="1000" b="1" i="1" dirty="0" err="1">
                <a:solidFill>
                  <a:srgbClr val="CCCCFF"/>
                </a:solidFill>
                <a:latin typeface="Galliard-BoldItalic" pitchFamily="18" charset="0"/>
              </a:rPr>
              <a:t>by</a:t>
            </a:r>
            <a:r>
              <a:rPr lang="es-ES" sz="1000" b="1" i="1" dirty="0">
                <a:solidFill>
                  <a:srgbClr val="CCCCFF"/>
                </a:solidFill>
                <a:latin typeface="Galliard-BoldItalic" pitchFamily="18" charset="0"/>
              </a:rPr>
              <a:t> Jack Schmitt</a:t>
            </a:r>
          </a:p>
        </p:txBody>
      </p:sp>
      <p:sp>
        <p:nvSpPr>
          <p:cNvPr id="22534" name="Text Box 6"/>
          <p:cNvSpPr txBox="1">
            <a:spLocks noChangeArrowheads="1"/>
          </p:cNvSpPr>
          <p:nvPr/>
        </p:nvSpPr>
        <p:spPr bwMode="auto">
          <a:xfrm>
            <a:off x="755650" y="609600"/>
            <a:ext cx="3370263" cy="457200"/>
          </a:xfrm>
          <a:prstGeom prst="rect">
            <a:avLst/>
          </a:prstGeom>
          <a:noFill/>
          <a:ln w="9525">
            <a:noFill/>
            <a:miter lim="800000"/>
            <a:headEnd/>
            <a:tailEnd/>
          </a:ln>
          <a:effectLst/>
        </p:spPr>
        <p:txBody>
          <a:bodyPr wrap="none">
            <a:spAutoFit/>
          </a:bodyPr>
          <a:lstStyle/>
          <a:p>
            <a:r>
              <a:rPr lang="es-ES" sz="2400" b="1">
                <a:solidFill>
                  <a:srgbClr val="CCCCFF"/>
                </a:solidFill>
                <a:latin typeface="Galliard-BoldItalic" pitchFamily="18" charset="0"/>
              </a:rPr>
              <a:t>TUPAC AMARU (1781)</a:t>
            </a:r>
          </a:p>
        </p:txBody>
      </p:sp>
      <p:pic>
        <p:nvPicPr>
          <p:cNvPr id="22535" name="Picture 7" descr="PERUGEN"/>
          <p:cNvPicPr>
            <a:picLocks noChangeAspect="1" noChangeArrowheads="1"/>
          </p:cNvPicPr>
          <p:nvPr/>
        </p:nvPicPr>
        <p:blipFill>
          <a:blip r:embed="rId3" cstate="print"/>
          <a:srcRect/>
          <a:stretch>
            <a:fillRect/>
          </a:stretch>
        </p:blipFill>
        <p:spPr bwMode="auto">
          <a:xfrm>
            <a:off x="0" y="5476875"/>
            <a:ext cx="9144000" cy="1381125"/>
          </a:xfrm>
          <a:prstGeom prst="rect">
            <a:avLst/>
          </a:prstGeom>
          <a:noFill/>
        </p:spPr>
      </p:pic>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2534"/>
                                        </p:tgtEl>
                                        <p:attrNameLst>
                                          <p:attrName>style.visibility</p:attrName>
                                        </p:attrNameLst>
                                      </p:cBhvr>
                                      <p:to>
                                        <p:strVal val="visible"/>
                                      </p:to>
                                    </p:set>
                                  </p:childTnLst>
                                </p:cTn>
                              </p:par>
                            </p:childTnLst>
                          </p:cTn>
                        </p:par>
                        <p:par>
                          <p:cTn id="7" fill="hold">
                            <p:stCondLst>
                              <p:cond delay="500"/>
                            </p:stCondLst>
                            <p:childTnLst>
                              <p:par>
                                <p:cTn id="8" presetID="17" presetClass="entr" presetSubtype="10" fill="hold" grpId="0" nodeType="afterEffect">
                                  <p:stCondLst>
                                    <p:cond delay="0"/>
                                  </p:stCondLst>
                                  <p:childTnLst>
                                    <p:set>
                                      <p:cBhvr>
                                        <p:cTn id="9" dur="1" fill="hold">
                                          <p:stCondLst>
                                            <p:cond delay="0"/>
                                          </p:stCondLst>
                                        </p:cTn>
                                        <p:tgtEl>
                                          <p:spTgt spid="22533"/>
                                        </p:tgtEl>
                                        <p:attrNameLst>
                                          <p:attrName>style.visibility</p:attrName>
                                        </p:attrNameLst>
                                      </p:cBhvr>
                                      <p:to>
                                        <p:strVal val="visible"/>
                                      </p:to>
                                    </p:set>
                                    <p:anim calcmode="lin" valueType="num">
                                      <p:cBhvr>
                                        <p:cTn id="10" dur="500" fill="hold"/>
                                        <p:tgtEl>
                                          <p:spTgt spid="22533"/>
                                        </p:tgtEl>
                                        <p:attrNameLst>
                                          <p:attrName>ppt_w</p:attrName>
                                        </p:attrNameLst>
                                      </p:cBhvr>
                                      <p:tavLst>
                                        <p:tav tm="0">
                                          <p:val>
                                            <p:fltVal val="0"/>
                                          </p:val>
                                        </p:tav>
                                        <p:tav tm="100000">
                                          <p:val>
                                            <p:strVal val="#ppt_w"/>
                                          </p:val>
                                        </p:tav>
                                      </p:tavLst>
                                    </p:anim>
                                    <p:anim calcmode="lin" valueType="num">
                                      <p:cBhvr>
                                        <p:cTn id="11" dur="500" fill="hold"/>
                                        <p:tgtEl>
                                          <p:spTgt spid="22533"/>
                                        </p:tgtEl>
                                        <p:attrNameLst>
                                          <p:attrName>ppt_h</p:attrName>
                                        </p:attrNameLst>
                                      </p:cBhvr>
                                      <p:tavLst>
                                        <p:tav tm="0">
                                          <p:val>
                                            <p:strVal val="#ppt_h"/>
                                          </p:val>
                                        </p:tav>
                                        <p:tav tm="100000">
                                          <p:val>
                                            <p:strVal val="#ppt_h"/>
                                          </p:val>
                                        </p:tav>
                                      </p:tavLst>
                                    </p:anim>
                                  </p:childTnLst>
                                </p:cTn>
                              </p:par>
                            </p:childTnLst>
                          </p:cTn>
                        </p:par>
                        <p:par>
                          <p:cTn id="12" fill="hold">
                            <p:stCondLst>
                              <p:cond delay="1000"/>
                            </p:stCondLst>
                            <p:childTnLst>
                              <p:par>
                                <p:cTn id="13" presetID="1" presetClass="entr" presetSubtype="0" fill="hold" nodeType="afterEffect">
                                  <p:stCondLst>
                                    <p:cond delay="3000"/>
                                  </p:stCondLst>
                                  <p:childTnLst>
                                    <p:set>
                                      <p:cBhvr>
                                        <p:cTn id="14" dur="1" fill="hold">
                                          <p:stCondLst>
                                            <p:cond delay="499"/>
                                          </p:stCondLst>
                                        </p:cTn>
                                        <p:tgtEl>
                                          <p:spTgt spid="22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utoUpdateAnimBg="0"/>
      <p:bldP spid="2253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MEJICOGEN"/>
          <p:cNvPicPr>
            <a:picLocks noChangeAspect="1" noChangeArrowheads="1"/>
          </p:cNvPicPr>
          <p:nvPr/>
        </p:nvPicPr>
        <p:blipFill>
          <a:blip r:embed="rId2" cstate="print"/>
          <a:srcRect/>
          <a:stretch>
            <a:fillRect/>
          </a:stretch>
        </p:blipFill>
        <p:spPr bwMode="auto">
          <a:xfrm>
            <a:off x="0" y="5478463"/>
            <a:ext cx="9144000" cy="1379537"/>
          </a:xfrm>
          <a:prstGeom prst="rect">
            <a:avLst/>
          </a:prstGeom>
          <a:noFill/>
        </p:spPr>
      </p:pic>
      <p:pic>
        <p:nvPicPr>
          <p:cNvPr id="23557" name="Picture 5" descr="represion_de_nativistas_sig"/>
          <p:cNvPicPr>
            <a:picLocks noChangeAspect="1" noChangeArrowheads="1"/>
          </p:cNvPicPr>
          <p:nvPr/>
        </p:nvPicPr>
        <p:blipFill>
          <a:blip r:embed="rId3" cstate="print"/>
          <a:srcRect/>
          <a:stretch>
            <a:fillRect/>
          </a:stretch>
        </p:blipFill>
        <p:spPr bwMode="auto">
          <a:xfrm>
            <a:off x="6372200" y="620688"/>
            <a:ext cx="2371862" cy="3457550"/>
          </a:xfrm>
          <a:prstGeom prst="rect">
            <a:avLst/>
          </a:prstGeom>
          <a:noFill/>
        </p:spPr>
      </p:pic>
      <p:sp>
        <p:nvSpPr>
          <p:cNvPr id="23558" name="Text Box 6"/>
          <p:cNvSpPr txBox="1">
            <a:spLocks noChangeArrowheads="1"/>
          </p:cNvSpPr>
          <p:nvPr/>
        </p:nvSpPr>
        <p:spPr bwMode="auto">
          <a:xfrm>
            <a:off x="152400" y="1676400"/>
            <a:ext cx="6172200" cy="3106738"/>
          </a:xfrm>
          <a:prstGeom prst="rect">
            <a:avLst/>
          </a:prstGeom>
          <a:noFill/>
          <a:ln w="9525">
            <a:noFill/>
            <a:miter lim="800000"/>
            <a:headEnd/>
            <a:tailEnd/>
          </a:ln>
          <a:effectLst/>
        </p:spPr>
        <p:txBody>
          <a:bodyPr>
            <a:spAutoFit/>
          </a:bodyPr>
          <a:lstStyle/>
          <a:p>
            <a:r>
              <a:rPr lang="es-ES" sz="2200" b="1" i="1">
                <a:solidFill>
                  <a:srgbClr val="CCCCFF"/>
                </a:solidFill>
                <a:latin typeface="Galliard-BoldItalic" pitchFamily="18" charset="0"/>
              </a:rPr>
              <a:t>The murderous wind takes wing to Veracruz.</a:t>
            </a:r>
          </a:p>
          <a:p>
            <a:r>
              <a:rPr lang="es-ES" sz="2200" b="1" i="1">
                <a:solidFill>
                  <a:srgbClr val="CCCCFF"/>
                </a:solidFill>
                <a:latin typeface="Galliard-BoldItalic" pitchFamily="18" charset="0"/>
              </a:rPr>
              <a:t>In Veracruz the horses are put ashore.</a:t>
            </a:r>
          </a:p>
          <a:p>
            <a:r>
              <a:rPr lang="es-ES" sz="2200" b="1" i="1">
                <a:solidFill>
                  <a:srgbClr val="CCCCFF"/>
                </a:solidFill>
                <a:latin typeface="Galliard-BoldItalic" pitchFamily="18" charset="0"/>
              </a:rPr>
              <a:t>The ships are packed with claws</a:t>
            </a:r>
          </a:p>
          <a:p>
            <a:r>
              <a:rPr lang="es-ES" sz="2200" b="1" i="1">
                <a:solidFill>
                  <a:srgbClr val="CCCCFF"/>
                </a:solidFill>
                <a:latin typeface="Galliard-BoldItalic" pitchFamily="18" charset="0"/>
              </a:rPr>
              <a:t>And red beards from Castile.</a:t>
            </a:r>
          </a:p>
          <a:p>
            <a:r>
              <a:rPr lang="es-ES" sz="2200" b="1" i="1">
                <a:solidFill>
                  <a:srgbClr val="CCCCFF"/>
                </a:solidFill>
                <a:latin typeface="Galliard-BoldItalic" pitchFamily="18" charset="0"/>
              </a:rPr>
              <a:t>Arias, Reyes, Rojas, Maldonados,</a:t>
            </a:r>
          </a:p>
          <a:p>
            <a:r>
              <a:rPr lang="es-ES" sz="2200" b="1" i="1">
                <a:solidFill>
                  <a:srgbClr val="CCCCFF"/>
                </a:solidFill>
                <a:latin typeface="Galliard-BoldItalic" pitchFamily="18" charset="0"/>
              </a:rPr>
              <a:t>The foundlings of Castilian abandonment</a:t>
            </a:r>
          </a:p>
          <a:p>
            <a:r>
              <a:rPr lang="es-ES" sz="2200" b="1" i="1">
                <a:solidFill>
                  <a:srgbClr val="CCCCFF"/>
                </a:solidFill>
                <a:latin typeface="Galliard-BoldItalic" pitchFamily="18" charset="0"/>
              </a:rPr>
              <a:t>Veterans of hunger in winter</a:t>
            </a:r>
          </a:p>
          <a:p>
            <a:r>
              <a:rPr lang="es-ES" sz="2200" b="1" i="1">
                <a:solidFill>
                  <a:srgbClr val="CCCCFF"/>
                </a:solidFill>
                <a:latin typeface="Galliard-BoldItalic" pitchFamily="18" charset="0"/>
              </a:rPr>
              <a:t>And of lice in the roadside inns.</a:t>
            </a:r>
          </a:p>
          <a:p>
            <a:r>
              <a:rPr lang="es-ES" sz="2200" b="1" i="1">
                <a:solidFill>
                  <a:srgbClr val="CCCCFF"/>
                </a:solidFill>
                <a:latin typeface="Galliard-BoldItalic" pitchFamily="18" charset="0"/>
              </a:rPr>
              <a:t>			</a:t>
            </a:r>
            <a:r>
              <a:rPr lang="es-ES" sz="1000" b="1" i="1">
                <a:solidFill>
                  <a:srgbClr val="CCCCFF"/>
                </a:solidFill>
                <a:latin typeface="Galliard-BoldItalic" pitchFamily="18" charset="0"/>
              </a:rPr>
              <a:t>Translated by Jack Smith</a:t>
            </a:r>
            <a:endParaRPr lang="es-ES" sz="2200" b="1" i="1">
              <a:solidFill>
                <a:srgbClr val="CCCCFF"/>
              </a:solidFill>
              <a:latin typeface="Galliard-BoldItalic" pitchFamily="18" charset="0"/>
            </a:endParaRPr>
          </a:p>
        </p:txBody>
      </p:sp>
      <p:sp>
        <p:nvSpPr>
          <p:cNvPr id="23559" name="Text Box 7"/>
          <p:cNvSpPr txBox="1">
            <a:spLocks noChangeArrowheads="1"/>
          </p:cNvSpPr>
          <p:nvPr/>
        </p:nvSpPr>
        <p:spPr bwMode="auto">
          <a:xfrm>
            <a:off x="222250" y="685800"/>
            <a:ext cx="4730750" cy="762000"/>
          </a:xfrm>
          <a:prstGeom prst="rect">
            <a:avLst/>
          </a:prstGeom>
          <a:noFill/>
          <a:ln w="9525">
            <a:noFill/>
            <a:miter lim="800000"/>
            <a:headEnd/>
            <a:tailEnd/>
          </a:ln>
          <a:effectLst/>
        </p:spPr>
        <p:txBody>
          <a:bodyPr wrap="none">
            <a:spAutoFit/>
          </a:bodyPr>
          <a:lstStyle/>
          <a:p>
            <a:pPr algn="ctr"/>
            <a:r>
              <a:rPr lang="es-ES" sz="2200" b="1">
                <a:solidFill>
                  <a:srgbClr val="CCCCFF"/>
                </a:solidFill>
                <a:latin typeface="Galliard-BoldItalic" pitchFamily="18" charset="0"/>
              </a:rPr>
              <a:t>THEY ARRIVE TO MEXICO’S SEA</a:t>
            </a:r>
          </a:p>
          <a:p>
            <a:pPr algn="ctr"/>
            <a:r>
              <a:rPr lang="es-ES" sz="2200" b="1">
                <a:solidFill>
                  <a:srgbClr val="CCCCFF"/>
                </a:solidFill>
                <a:latin typeface="Galliard-BoldItalic" pitchFamily="18" charset="0"/>
              </a:rPr>
              <a:t>(1519)</a:t>
            </a:r>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3559"/>
                                        </p:tgtEl>
                                        <p:attrNameLst>
                                          <p:attrName>style.visibility</p:attrName>
                                        </p:attrNameLst>
                                      </p:cBhvr>
                                      <p:to>
                                        <p:strVal val="visible"/>
                                      </p:to>
                                    </p:set>
                                  </p:childTnLst>
                                </p:cTn>
                              </p:par>
                            </p:childTnLst>
                          </p:cTn>
                        </p:par>
                        <p:par>
                          <p:cTn id="7" fill="hold">
                            <p:stCondLst>
                              <p:cond delay="500"/>
                            </p:stCondLst>
                            <p:childTnLst>
                              <p:par>
                                <p:cTn id="8" presetID="17" presetClass="entr" presetSubtype="10" fill="hold" grpId="0" nodeType="afterEffect">
                                  <p:stCondLst>
                                    <p:cond delay="1000"/>
                                  </p:stCondLst>
                                  <p:childTnLst>
                                    <p:set>
                                      <p:cBhvr>
                                        <p:cTn id="9" dur="1" fill="hold">
                                          <p:stCondLst>
                                            <p:cond delay="0"/>
                                          </p:stCondLst>
                                        </p:cTn>
                                        <p:tgtEl>
                                          <p:spTgt spid="23558"/>
                                        </p:tgtEl>
                                        <p:attrNameLst>
                                          <p:attrName>style.visibility</p:attrName>
                                        </p:attrNameLst>
                                      </p:cBhvr>
                                      <p:to>
                                        <p:strVal val="visible"/>
                                      </p:to>
                                    </p:set>
                                    <p:anim calcmode="lin" valueType="num">
                                      <p:cBhvr>
                                        <p:cTn id="10" dur="500" fill="hold"/>
                                        <p:tgtEl>
                                          <p:spTgt spid="23558"/>
                                        </p:tgtEl>
                                        <p:attrNameLst>
                                          <p:attrName>ppt_w</p:attrName>
                                        </p:attrNameLst>
                                      </p:cBhvr>
                                      <p:tavLst>
                                        <p:tav tm="0">
                                          <p:val>
                                            <p:fltVal val="0"/>
                                          </p:val>
                                        </p:tav>
                                        <p:tav tm="100000">
                                          <p:val>
                                            <p:strVal val="#ppt_w"/>
                                          </p:val>
                                        </p:tav>
                                      </p:tavLst>
                                    </p:anim>
                                    <p:anim calcmode="lin" valueType="num">
                                      <p:cBhvr>
                                        <p:cTn id="11" dur="500" fill="hold"/>
                                        <p:tgtEl>
                                          <p:spTgt spid="23558"/>
                                        </p:tgtEl>
                                        <p:attrNameLst>
                                          <p:attrName>ppt_h</p:attrName>
                                        </p:attrNameLst>
                                      </p:cBhvr>
                                      <p:tavLst>
                                        <p:tav tm="0">
                                          <p:val>
                                            <p:strVal val="#ppt_h"/>
                                          </p:val>
                                        </p:tav>
                                        <p:tav tm="100000">
                                          <p:val>
                                            <p:strVal val="#ppt_h"/>
                                          </p:val>
                                        </p:tav>
                                      </p:tavLst>
                                    </p:anim>
                                  </p:childTnLst>
                                </p:cTn>
                              </p:par>
                            </p:childTnLst>
                          </p:cTn>
                        </p:par>
                        <p:par>
                          <p:cTn id="12" fill="hold">
                            <p:stCondLst>
                              <p:cond delay="2000"/>
                            </p:stCondLst>
                            <p:childTnLst>
                              <p:par>
                                <p:cTn id="13" presetID="1" presetClass="entr" presetSubtype="0" fill="hold" nodeType="afterEffect">
                                  <p:stCondLst>
                                    <p:cond delay="2000"/>
                                  </p:stCondLst>
                                  <p:childTnLst>
                                    <p:set>
                                      <p:cBhvr>
                                        <p:cTn id="14" dur="1" fill="hold">
                                          <p:stCondLst>
                                            <p:cond delay="499"/>
                                          </p:stCondLst>
                                        </p:cTn>
                                        <p:tgtEl>
                                          <p:spTgt spid="23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utoUpdateAnimBg="0"/>
      <p:bldP spid="2355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lstStyle/>
          <a:p>
            <a:endParaRPr lang="en-US"/>
          </a:p>
        </p:txBody>
      </p:sp>
      <p:pic>
        <p:nvPicPr>
          <p:cNvPr id="24583" name="Picture 7" descr="NERUDA SENADOR"/>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4581" name="Text Box 5"/>
          <p:cNvSpPr txBox="1">
            <a:spLocks noChangeArrowheads="1"/>
          </p:cNvSpPr>
          <p:nvPr/>
        </p:nvSpPr>
        <p:spPr bwMode="auto">
          <a:xfrm>
            <a:off x="5148263" y="3124200"/>
            <a:ext cx="3744912" cy="2427288"/>
          </a:xfrm>
          <a:prstGeom prst="rect">
            <a:avLst/>
          </a:prstGeom>
          <a:noFill/>
          <a:ln w="9525">
            <a:noFill/>
            <a:miter lim="800000"/>
            <a:headEnd/>
            <a:tailEnd/>
          </a:ln>
          <a:effectLst/>
        </p:spPr>
        <p:txBody>
          <a:bodyPr>
            <a:spAutoFit/>
          </a:bodyPr>
          <a:lstStyle/>
          <a:p>
            <a:pPr>
              <a:spcBef>
                <a:spcPct val="50000"/>
              </a:spcBef>
            </a:pPr>
            <a:r>
              <a:rPr lang="es-ES" b="1">
                <a:solidFill>
                  <a:srgbClr val="B4EAE9"/>
                </a:solidFill>
              </a:rPr>
              <a:t>Neruda returns to Chile, and in 1945 he is elected senator of the Republic, also joining the Communist Party of Chile. </a:t>
            </a:r>
          </a:p>
          <a:p>
            <a:pPr>
              <a:spcBef>
                <a:spcPct val="50000"/>
              </a:spcBef>
            </a:pPr>
            <a:r>
              <a:rPr lang="es-ES" b="1">
                <a:solidFill>
                  <a:srgbClr val="CCCCFF"/>
                </a:solidFill>
              </a:rPr>
              <a:t>When President González Videla's violently suppresses a strike of miners in 1947, Senator Pablo Neruda protests.</a:t>
            </a:r>
            <a:endParaRPr lang="es-ES" b="1">
              <a:solidFill>
                <a:srgbClr val="B4EAE9"/>
              </a:solidFill>
            </a:endParaRPr>
          </a:p>
        </p:txBody>
      </p:sp>
      <p:sp>
        <p:nvSpPr>
          <p:cNvPr id="24582" name="Text Box 6"/>
          <p:cNvSpPr txBox="1">
            <a:spLocks noChangeArrowheads="1"/>
          </p:cNvSpPr>
          <p:nvPr/>
        </p:nvSpPr>
        <p:spPr bwMode="auto">
          <a:xfrm>
            <a:off x="5003800" y="333375"/>
            <a:ext cx="2808288" cy="1311275"/>
          </a:xfrm>
          <a:prstGeom prst="rect">
            <a:avLst/>
          </a:prstGeom>
          <a:noFill/>
          <a:ln w="9525">
            <a:noFill/>
            <a:miter lim="800000"/>
            <a:headEnd/>
            <a:tailEnd/>
          </a:ln>
          <a:effectLst/>
        </p:spPr>
        <p:txBody>
          <a:bodyPr>
            <a:spAutoFit/>
          </a:bodyPr>
          <a:lstStyle/>
          <a:p>
            <a:pPr>
              <a:spcBef>
                <a:spcPct val="50000"/>
              </a:spcBef>
            </a:pPr>
            <a:r>
              <a:rPr lang="es-ES" sz="8000">
                <a:solidFill>
                  <a:srgbClr val="FF0000"/>
                </a:solidFill>
                <a:latin typeface="Papyrus" pitchFamily="66" charset="0"/>
              </a:rPr>
              <a:t>1943</a:t>
            </a:r>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4581">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1000"/>
                                  </p:stCondLst>
                                  <p:childTnLst>
                                    <p:set>
                                      <p:cBhvr>
                                        <p:cTn id="9" dur="1" fill="hold">
                                          <p:stCondLst>
                                            <p:cond delay="499"/>
                                          </p:stCondLst>
                                        </p:cTn>
                                        <p:tgtEl>
                                          <p:spTgt spid="24581">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54" presetClass="entr" presetSubtype="0" accel="100000" fill="hold" grpId="1" nodeType="afterEffect">
                                  <p:stCondLst>
                                    <p:cond delay="0"/>
                                  </p:stCondLst>
                                  <p:childTnLst>
                                    <p:set>
                                      <p:cBhvr>
                                        <p:cTn id="12" dur="1" fill="hold">
                                          <p:stCondLst>
                                            <p:cond delay="0"/>
                                          </p:stCondLst>
                                        </p:cTn>
                                        <p:tgtEl>
                                          <p:spTgt spid="24581">
                                            <p:txEl>
                                              <p:pRg st="0" end="0"/>
                                            </p:txEl>
                                          </p:spTgt>
                                        </p:tgtEl>
                                        <p:attrNameLst>
                                          <p:attrName>style.visibility</p:attrName>
                                        </p:attrNameLst>
                                      </p:cBhvr>
                                      <p:to>
                                        <p:strVal val="visible"/>
                                      </p:to>
                                    </p:set>
                                    <p:anim calcmode="lin" valueType="num">
                                      <p:cBhvr>
                                        <p:cTn id="13" dur="1000" fill="hold"/>
                                        <p:tgtEl>
                                          <p:spTgt spid="24581">
                                            <p:txEl>
                                              <p:pRg st="0" end="0"/>
                                            </p:txEl>
                                          </p:spTgt>
                                        </p:tgtEl>
                                        <p:attrNameLst>
                                          <p:attrName>ppt_w</p:attrName>
                                        </p:attrNameLst>
                                      </p:cBhvr>
                                      <p:tavLst>
                                        <p:tav tm="0">
                                          <p:val>
                                            <p:strVal val="#ppt_w*0.05"/>
                                          </p:val>
                                        </p:tav>
                                        <p:tav tm="100000">
                                          <p:val>
                                            <p:strVal val="#ppt_w"/>
                                          </p:val>
                                        </p:tav>
                                      </p:tavLst>
                                    </p:anim>
                                    <p:anim calcmode="lin" valueType="num">
                                      <p:cBhvr>
                                        <p:cTn id="14" dur="1000" fill="hold"/>
                                        <p:tgtEl>
                                          <p:spTgt spid="24581">
                                            <p:txEl>
                                              <p:pRg st="0" end="0"/>
                                            </p:txEl>
                                          </p:spTgt>
                                        </p:tgtEl>
                                        <p:attrNameLst>
                                          <p:attrName>ppt_h</p:attrName>
                                        </p:attrNameLst>
                                      </p:cBhvr>
                                      <p:tavLst>
                                        <p:tav tm="0">
                                          <p:val>
                                            <p:strVal val="#ppt_h"/>
                                          </p:val>
                                        </p:tav>
                                        <p:tav tm="100000">
                                          <p:val>
                                            <p:strVal val="#ppt_h"/>
                                          </p:val>
                                        </p:tav>
                                      </p:tavLst>
                                    </p:anim>
                                    <p:anim calcmode="lin" valueType="num">
                                      <p:cBhvr>
                                        <p:cTn id="15" dur="1000" fill="hold"/>
                                        <p:tgtEl>
                                          <p:spTgt spid="24581">
                                            <p:txEl>
                                              <p:pRg st="0" end="0"/>
                                            </p:txEl>
                                          </p:spTgt>
                                        </p:tgtEl>
                                        <p:attrNameLst>
                                          <p:attrName>ppt_x</p:attrName>
                                        </p:attrNameLst>
                                      </p:cBhvr>
                                      <p:tavLst>
                                        <p:tav tm="0">
                                          <p:val>
                                            <p:strVal val="#ppt_x-.2"/>
                                          </p:val>
                                        </p:tav>
                                        <p:tav tm="100000">
                                          <p:val>
                                            <p:strVal val="#ppt_x"/>
                                          </p:val>
                                        </p:tav>
                                      </p:tavLst>
                                    </p:anim>
                                    <p:anim calcmode="lin" valueType="num">
                                      <p:cBhvr>
                                        <p:cTn id="16" dur="1000" fill="hold"/>
                                        <p:tgtEl>
                                          <p:spTgt spid="24581">
                                            <p:txEl>
                                              <p:pRg st="0" end="0"/>
                                            </p:txEl>
                                          </p:spTgt>
                                        </p:tgtEl>
                                        <p:attrNameLst>
                                          <p:attrName>ppt_y</p:attrName>
                                        </p:attrNameLst>
                                      </p:cBhvr>
                                      <p:tavLst>
                                        <p:tav tm="0">
                                          <p:val>
                                            <p:strVal val="#ppt_y"/>
                                          </p:val>
                                        </p:tav>
                                        <p:tav tm="100000">
                                          <p:val>
                                            <p:strVal val="#ppt_y"/>
                                          </p:val>
                                        </p:tav>
                                      </p:tavLst>
                                    </p:anim>
                                    <p:animEffect transition="in" filter="fade">
                                      <p:cBhvr>
                                        <p:cTn id="17" dur="1000"/>
                                        <p:tgtEl>
                                          <p:spTgt spid="24581">
                                            <p:txEl>
                                              <p:pRg st="0" end="0"/>
                                            </p:txEl>
                                          </p:spTgt>
                                        </p:tgtEl>
                                      </p:cBhvr>
                                    </p:animEffect>
                                  </p:childTnLst>
                                </p:cTn>
                              </p:par>
                              <p:par>
                                <p:cTn id="18" presetID="54" presetClass="entr" presetSubtype="0" accel="100000" fill="hold" grpId="1" nodeType="withEffect">
                                  <p:stCondLst>
                                    <p:cond delay="0"/>
                                  </p:stCondLst>
                                  <p:childTnLst>
                                    <p:set>
                                      <p:cBhvr>
                                        <p:cTn id="19" dur="1" fill="hold">
                                          <p:stCondLst>
                                            <p:cond delay="0"/>
                                          </p:stCondLst>
                                        </p:cTn>
                                        <p:tgtEl>
                                          <p:spTgt spid="24581">
                                            <p:txEl>
                                              <p:pRg st="1" end="1"/>
                                            </p:txEl>
                                          </p:spTgt>
                                        </p:tgtEl>
                                        <p:attrNameLst>
                                          <p:attrName>style.visibility</p:attrName>
                                        </p:attrNameLst>
                                      </p:cBhvr>
                                      <p:to>
                                        <p:strVal val="visible"/>
                                      </p:to>
                                    </p:set>
                                    <p:anim calcmode="lin" valueType="num">
                                      <p:cBhvr>
                                        <p:cTn id="20" dur="1000" fill="hold"/>
                                        <p:tgtEl>
                                          <p:spTgt spid="24581">
                                            <p:txEl>
                                              <p:pRg st="1" end="1"/>
                                            </p:txEl>
                                          </p:spTgt>
                                        </p:tgtEl>
                                        <p:attrNameLst>
                                          <p:attrName>ppt_w</p:attrName>
                                        </p:attrNameLst>
                                      </p:cBhvr>
                                      <p:tavLst>
                                        <p:tav tm="0">
                                          <p:val>
                                            <p:strVal val="#ppt_w*0.05"/>
                                          </p:val>
                                        </p:tav>
                                        <p:tav tm="100000">
                                          <p:val>
                                            <p:strVal val="#ppt_w"/>
                                          </p:val>
                                        </p:tav>
                                      </p:tavLst>
                                    </p:anim>
                                    <p:anim calcmode="lin" valueType="num">
                                      <p:cBhvr>
                                        <p:cTn id="21" dur="1000" fill="hold"/>
                                        <p:tgtEl>
                                          <p:spTgt spid="24581">
                                            <p:txEl>
                                              <p:pRg st="1" end="1"/>
                                            </p:txEl>
                                          </p:spTgt>
                                        </p:tgtEl>
                                        <p:attrNameLst>
                                          <p:attrName>ppt_h</p:attrName>
                                        </p:attrNameLst>
                                      </p:cBhvr>
                                      <p:tavLst>
                                        <p:tav tm="0">
                                          <p:val>
                                            <p:strVal val="#ppt_h"/>
                                          </p:val>
                                        </p:tav>
                                        <p:tav tm="100000">
                                          <p:val>
                                            <p:strVal val="#ppt_h"/>
                                          </p:val>
                                        </p:tav>
                                      </p:tavLst>
                                    </p:anim>
                                    <p:anim calcmode="lin" valueType="num">
                                      <p:cBhvr>
                                        <p:cTn id="22" dur="1000" fill="hold"/>
                                        <p:tgtEl>
                                          <p:spTgt spid="24581">
                                            <p:txEl>
                                              <p:pRg st="1" end="1"/>
                                            </p:txEl>
                                          </p:spTgt>
                                        </p:tgtEl>
                                        <p:attrNameLst>
                                          <p:attrName>ppt_x</p:attrName>
                                        </p:attrNameLst>
                                      </p:cBhvr>
                                      <p:tavLst>
                                        <p:tav tm="0">
                                          <p:val>
                                            <p:strVal val="#ppt_x-.2"/>
                                          </p:val>
                                        </p:tav>
                                        <p:tav tm="100000">
                                          <p:val>
                                            <p:strVal val="#ppt_x"/>
                                          </p:val>
                                        </p:tav>
                                      </p:tavLst>
                                    </p:anim>
                                    <p:anim calcmode="lin" valueType="num">
                                      <p:cBhvr>
                                        <p:cTn id="23" dur="1000" fill="hold"/>
                                        <p:tgtEl>
                                          <p:spTgt spid="24581">
                                            <p:txEl>
                                              <p:pRg st="1" end="1"/>
                                            </p:txEl>
                                          </p:spTgt>
                                        </p:tgtEl>
                                        <p:attrNameLst>
                                          <p:attrName>ppt_y</p:attrName>
                                        </p:attrNameLst>
                                      </p:cBhvr>
                                      <p:tavLst>
                                        <p:tav tm="0">
                                          <p:val>
                                            <p:strVal val="#ppt_y"/>
                                          </p:val>
                                        </p:tav>
                                        <p:tav tm="100000">
                                          <p:val>
                                            <p:strVal val="#ppt_y"/>
                                          </p:val>
                                        </p:tav>
                                      </p:tavLst>
                                    </p:anim>
                                    <p:animEffect transition="in" filter="fade">
                                      <p:cBhvr>
                                        <p:cTn id="24" dur="1000"/>
                                        <p:tgtEl>
                                          <p:spTgt spid="245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uiExpand="1" build="p" autoUpdateAnimBg="0" advAuto="1000"/>
      <p:bldP spid="24581" grpId="1" uiExpand="1"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1948"/>
          <p:cNvPicPr>
            <a:picLocks noChangeAspect="1" noChangeArrowheads="1"/>
          </p:cNvPicPr>
          <p:nvPr/>
        </p:nvPicPr>
        <p:blipFill>
          <a:blip r:embed="rId2" cstate="print"/>
          <a:srcRect/>
          <a:stretch>
            <a:fillRect/>
          </a:stretch>
        </p:blipFill>
        <p:spPr bwMode="auto">
          <a:xfrm>
            <a:off x="468313" y="2349500"/>
            <a:ext cx="1685925" cy="1905000"/>
          </a:xfrm>
          <a:prstGeom prst="rect">
            <a:avLst/>
          </a:prstGeom>
          <a:noFill/>
        </p:spPr>
      </p:pic>
      <p:pic>
        <p:nvPicPr>
          <p:cNvPr id="25605" name="Picture 5" descr="19481"/>
          <p:cNvPicPr>
            <a:picLocks noChangeAspect="1" noChangeArrowheads="1"/>
          </p:cNvPicPr>
          <p:nvPr/>
        </p:nvPicPr>
        <p:blipFill>
          <a:blip r:embed="rId3" cstate="print"/>
          <a:srcRect/>
          <a:stretch>
            <a:fillRect/>
          </a:stretch>
        </p:blipFill>
        <p:spPr bwMode="auto">
          <a:xfrm>
            <a:off x="468313" y="260350"/>
            <a:ext cx="1685925" cy="1905000"/>
          </a:xfrm>
          <a:prstGeom prst="rect">
            <a:avLst/>
          </a:prstGeom>
          <a:noFill/>
        </p:spPr>
      </p:pic>
      <p:sp>
        <p:nvSpPr>
          <p:cNvPr id="25606" name="Text Box 6"/>
          <p:cNvSpPr txBox="1">
            <a:spLocks noChangeArrowheads="1"/>
          </p:cNvSpPr>
          <p:nvPr/>
        </p:nvSpPr>
        <p:spPr bwMode="auto">
          <a:xfrm>
            <a:off x="2124075" y="0"/>
            <a:ext cx="2808288" cy="1098550"/>
          </a:xfrm>
          <a:prstGeom prst="rect">
            <a:avLst/>
          </a:prstGeom>
          <a:noFill/>
          <a:ln w="9525">
            <a:noFill/>
            <a:miter lim="800000"/>
            <a:headEnd/>
            <a:tailEnd/>
          </a:ln>
          <a:effectLst/>
        </p:spPr>
        <p:txBody>
          <a:bodyPr>
            <a:spAutoFit/>
          </a:bodyPr>
          <a:lstStyle/>
          <a:p>
            <a:pPr>
              <a:spcBef>
                <a:spcPct val="50000"/>
              </a:spcBef>
            </a:pPr>
            <a:r>
              <a:rPr lang="es-ES" sz="6600">
                <a:solidFill>
                  <a:srgbClr val="FF3300"/>
                </a:solidFill>
                <a:latin typeface="Papyrus" pitchFamily="66" charset="0"/>
              </a:rPr>
              <a:t>1948</a:t>
            </a:r>
          </a:p>
        </p:txBody>
      </p:sp>
      <p:sp>
        <p:nvSpPr>
          <p:cNvPr id="25607" name="Text Box 7"/>
          <p:cNvSpPr txBox="1">
            <a:spLocks noChangeArrowheads="1"/>
          </p:cNvSpPr>
          <p:nvPr/>
        </p:nvSpPr>
        <p:spPr bwMode="auto">
          <a:xfrm>
            <a:off x="2268538" y="908050"/>
            <a:ext cx="6335712" cy="1190625"/>
          </a:xfrm>
          <a:prstGeom prst="rect">
            <a:avLst/>
          </a:prstGeom>
          <a:noFill/>
          <a:ln w="9525">
            <a:noFill/>
            <a:miter lim="800000"/>
            <a:headEnd/>
            <a:tailEnd/>
          </a:ln>
          <a:effectLst/>
        </p:spPr>
        <p:txBody>
          <a:bodyPr>
            <a:spAutoFit/>
          </a:bodyPr>
          <a:lstStyle/>
          <a:p>
            <a:pPr>
              <a:spcBef>
                <a:spcPct val="50000"/>
              </a:spcBef>
            </a:pPr>
            <a:r>
              <a:rPr lang="es-ES" b="1">
                <a:solidFill>
                  <a:srgbClr val="B4EAE9"/>
                </a:solidFill>
              </a:rPr>
              <a:t>In the Chilean Senate, he gives a speech later published with the title “</a:t>
            </a:r>
            <a:r>
              <a:rPr lang="es-ES" b="1" i="1">
                <a:solidFill>
                  <a:srgbClr val="B4EAE9"/>
                </a:solidFill>
              </a:rPr>
              <a:t>I Accuse”.</a:t>
            </a:r>
            <a:r>
              <a:rPr lang="es-ES" b="1">
                <a:solidFill>
                  <a:srgbClr val="B4EAE9"/>
                </a:solidFill>
              </a:rPr>
              <a:t>  As a result, the president orders his arrest.  In hiding inside Chile, he begins to write  </a:t>
            </a:r>
            <a:r>
              <a:rPr lang="es-ES" b="1" i="1">
                <a:solidFill>
                  <a:srgbClr val="B4EAE9"/>
                </a:solidFill>
              </a:rPr>
              <a:t>Canto General.</a:t>
            </a:r>
          </a:p>
        </p:txBody>
      </p:sp>
      <p:sp>
        <p:nvSpPr>
          <p:cNvPr id="25608" name="Text Box 8"/>
          <p:cNvSpPr txBox="1">
            <a:spLocks noChangeArrowheads="1"/>
          </p:cNvSpPr>
          <p:nvPr/>
        </p:nvSpPr>
        <p:spPr bwMode="auto">
          <a:xfrm>
            <a:off x="2124075" y="2133600"/>
            <a:ext cx="2808288" cy="1098550"/>
          </a:xfrm>
          <a:prstGeom prst="rect">
            <a:avLst/>
          </a:prstGeom>
          <a:noFill/>
          <a:ln w="9525">
            <a:noFill/>
            <a:miter lim="800000"/>
            <a:headEnd/>
            <a:tailEnd/>
          </a:ln>
          <a:effectLst/>
        </p:spPr>
        <p:txBody>
          <a:bodyPr>
            <a:spAutoFit/>
          </a:bodyPr>
          <a:lstStyle/>
          <a:p>
            <a:pPr>
              <a:spcBef>
                <a:spcPct val="50000"/>
              </a:spcBef>
            </a:pPr>
            <a:r>
              <a:rPr lang="es-ES" sz="6600">
                <a:solidFill>
                  <a:srgbClr val="FF3300"/>
                </a:solidFill>
                <a:latin typeface="Papyrus" pitchFamily="66" charset="0"/>
              </a:rPr>
              <a:t>1949</a:t>
            </a:r>
          </a:p>
        </p:txBody>
      </p:sp>
      <p:sp>
        <p:nvSpPr>
          <p:cNvPr id="25609" name="Text Box 9"/>
          <p:cNvSpPr txBox="1">
            <a:spLocks noChangeArrowheads="1"/>
          </p:cNvSpPr>
          <p:nvPr/>
        </p:nvSpPr>
        <p:spPr bwMode="auto">
          <a:xfrm>
            <a:off x="2268538" y="3068638"/>
            <a:ext cx="6048375" cy="1328737"/>
          </a:xfrm>
          <a:prstGeom prst="rect">
            <a:avLst/>
          </a:prstGeom>
          <a:noFill/>
          <a:ln w="9525">
            <a:noFill/>
            <a:miter lim="800000"/>
            <a:headEnd/>
            <a:tailEnd/>
          </a:ln>
          <a:effectLst/>
        </p:spPr>
        <p:txBody>
          <a:bodyPr>
            <a:spAutoFit/>
          </a:bodyPr>
          <a:lstStyle/>
          <a:p>
            <a:pPr>
              <a:spcBef>
                <a:spcPct val="50000"/>
              </a:spcBef>
            </a:pPr>
            <a:r>
              <a:rPr lang="es-ES" b="1">
                <a:solidFill>
                  <a:srgbClr val="B4EAE9"/>
                </a:solidFill>
              </a:rPr>
              <a:t>After more than a year living in secret, he manages to flee Chile, crossing the southern Andes through thick forest on horseback, to Argentina.</a:t>
            </a:r>
          </a:p>
          <a:p>
            <a:pPr>
              <a:spcBef>
                <a:spcPct val="50000"/>
              </a:spcBef>
            </a:pPr>
            <a:r>
              <a:rPr lang="es-ES" b="1">
                <a:solidFill>
                  <a:srgbClr val="B4EAE9"/>
                </a:solidFill>
              </a:rPr>
              <a:t>He begins to live in exile in various countries.</a:t>
            </a:r>
          </a:p>
        </p:txBody>
      </p:sp>
      <p:pic>
        <p:nvPicPr>
          <p:cNvPr id="25610" name="Picture 10" descr="1950"/>
          <p:cNvPicPr>
            <a:picLocks noChangeAspect="1" noChangeArrowheads="1"/>
          </p:cNvPicPr>
          <p:nvPr/>
        </p:nvPicPr>
        <p:blipFill>
          <a:blip r:embed="rId4" cstate="print"/>
          <a:srcRect/>
          <a:stretch>
            <a:fillRect/>
          </a:stretch>
        </p:blipFill>
        <p:spPr bwMode="auto">
          <a:xfrm>
            <a:off x="468313" y="4437063"/>
            <a:ext cx="1662112" cy="2143125"/>
          </a:xfrm>
          <a:prstGeom prst="rect">
            <a:avLst/>
          </a:prstGeom>
          <a:noFill/>
        </p:spPr>
      </p:pic>
      <p:sp>
        <p:nvSpPr>
          <p:cNvPr id="25611" name="Text Box 11"/>
          <p:cNvSpPr txBox="1">
            <a:spLocks noChangeArrowheads="1"/>
          </p:cNvSpPr>
          <p:nvPr/>
        </p:nvSpPr>
        <p:spPr bwMode="auto">
          <a:xfrm>
            <a:off x="2195513" y="4292600"/>
            <a:ext cx="2808287" cy="1098550"/>
          </a:xfrm>
          <a:prstGeom prst="rect">
            <a:avLst/>
          </a:prstGeom>
          <a:noFill/>
          <a:ln w="9525">
            <a:noFill/>
            <a:miter lim="800000"/>
            <a:headEnd/>
            <a:tailEnd/>
          </a:ln>
          <a:effectLst/>
        </p:spPr>
        <p:txBody>
          <a:bodyPr>
            <a:spAutoFit/>
          </a:bodyPr>
          <a:lstStyle/>
          <a:p>
            <a:pPr>
              <a:spcBef>
                <a:spcPct val="50000"/>
              </a:spcBef>
            </a:pPr>
            <a:r>
              <a:rPr lang="es-ES" sz="6600">
                <a:solidFill>
                  <a:srgbClr val="FF3300"/>
                </a:solidFill>
                <a:latin typeface="Papyrus" pitchFamily="66" charset="0"/>
              </a:rPr>
              <a:t>1950</a:t>
            </a:r>
          </a:p>
        </p:txBody>
      </p:sp>
      <p:sp>
        <p:nvSpPr>
          <p:cNvPr id="25612" name="Text Box 12"/>
          <p:cNvSpPr txBox="1">
            <a:spLocks noChangeArrowheads="1"/>
          </p:cNvSpPr>
          <p:nvPr/>
        </p:nvSpPr>
        <p:spPr bwMode="auto">
          <a:xfrm>
            <a:off x="2268538" y="5229225"/>
            <a:ext cx="6624637" cy="641350"/>
          </a:xfrm>
          <a:prstGeom prst="rect">
            <a:avLst/>
          </a:prstGeom>
          <a:noFill/>
          <a:ln w="9525">
            <a:noFill/>
            <a:miter lim="800000"/>
            <a:headEnd/>
            <a:tailEnd/>
          </a:ln>
          <a:effectLst/>
        </p:spPr>
        <p:txBody>
          <a:bodyPr>
            <a:spAutoFit/>
          </a:bodyPr>
          <a:lstStyle/>
          <a:p>
            <a:pPr>
              <a:spcBef>
                <a:spcPct val="50000"/>
              </a:spcBef>
            </a:pPr>
            <a:r>
              <a:rPr lang="es-ES" b="1">
                <a:solidFill>
                  <a:srgbClr val="B4EAE9"/>
                </a:solidFill>
              </a:rPr>
              <a:t>Along with Picasso and other artists, he receives the International Peace Prize.  </a:t>
            </a:r>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dissolve">
                                      <p:cBhvr>
                                        <p:cTn id="7" dur="500"/>
                                        <p:tgtEl>
                                          <p:spTgt spid="2560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25606"/>
                                        </p:tgtEl>
                                        <p:attrNameLst>
                                          <p:attrName>style.visibility</p:attrName>
                                        </p:attrNameLst>
                                      </p:cBhvr>
                                      <p:to>
                                        <p:strVal val="visible"/>
                                      </p:to>
                                    </p:set>
                                  </p:childTnLst>
                                </p:cTn>
                              </p:par>
                            </p:childTnLst>
                          </p:cTn>
                        </p:par>
                        <p:par>
                          <p:cTn id="11" fill="hold">
                            <p:stCondLst>
                              <p:cond delay="1000"/>
                            </p:stCondLst>
                            <p:childTnLst>
                              <p:par>
                                <p:cTn id="12" presetID="54" presetClass="entr" presetSubtype="0" accel="100000" fill="hold" grpId="0" nodeType="afterEffect">
                                  <p:stCondLst>
                                    <p:cond delay="0"/>
                                  </p:stCondLst>
                                  <p:childTnLst>
                                    <p:set>
                                      <p:cBhvr>
                                        <p:cTn id="13" dur="1" fill="hold">
                                          <p:stCondLst>
                                            <p:cond delay="0"/>
                                          </p:stCondLst>
                                        </p:cTn>
                                        <p:tgtEl>
                                          <p:spTgt spid="25607"/>
                                        </p:tgtEl>
                                        <p:attrNameLst>
                                          <p:attrName>style.visibility</p:attrName>
                                        </p:attrNameLst>
                                      </p:cBhvr>
                                      <p:to>
                                        <p:strVal val="visible"/>
                                      </p:to>
                                    </p:set>
                                    <p:anim calcmode="lin" valueType="num">
                                      <p:cBhvr>
                                        <p:cTn id="14" dur="1000" fill="hold"/>
                                        <p:tgtEl>
                                          <p:spTgt spid="25607"/>
                                        </p:tgtEl>
                                        <p:attrNameLst>
                                          <p:attrName>ppt_w</p:attrName>
                                        </p:attrNameLst>
                                      </p:cBhvr>
                                      <p:tavLst>
                                        <p:tav tm="0">
                                          <p:val>
                                            <p:strVal val="#ppt_w*0.05"/>
                                          </p:val>
                                        </p:tav>
                                        <p:tav tm="100000">
                                          <p:val>
                                            <p:strVal val="#ppt_w"/>
                                          </p:val>
                                        </p:tav>
                                      </p:tavLst>
                                    </p:anim>
                                    <p:anim calcmode="lin" valueType="num">
                                      <p:cBhvr>
                                        <p:cTn id="15" dur="1000" fill="hold"/>
                                        <p:tgtEl>
                                          <p:spTgt spid="25607"/>
                                        </p:tgtEl>
                                        <p:attrNameLst>
                                          <p:attrName>ppt_h</p:attrName>
                                        </p:attrNameLst>
                                      </p:cBhvr>
                                      <p:tavLst>
                                        <p:tav tm="0">
                                          <p:val>
                                            <p:strVal val="#ppt_h"/>
                                          </p:val>
                                        </p:tav>
                                        <p:tav tm="100000">
                                          <p:val>
                                            <p:strVal val="#ppt_h"/>
                                          </p:val>
                                        </p:tav>
                                      </p:tavLst>
                                    </p:anim>
                                    <p:anim calcmode="lin" valueType="num">
                                      <p:cBhvr>
                                        <p:cTn id="16" dur="1000" fill="hold"/>
                                        <p:tgtEl>
                                          <p:spTgt spid="25607"/>
                                        </p:tgtEl>
                                        <p:attrNameLst>
                                          <p:attrName>ppt_x</p:attrName>
                                        </p:attrNameLst>
                                      </p:cBhvr>
                                      <p:tavLst>
                                        <p:tav tm="0">
                                          <p:val>
                                            <p:strVal val="#ppt_x-.2"/>
                                          </p:val>
                                        </p:tav>
                                        <p:tav tm="100000">
                                          <p:val>
                                            <p:strVal val="#ppt_x"/>
                                          </p:val>
                                        </p:tav>
                                      </p:tavLst>
                                    </p:anim>
                                    <p:anim calcmode="lin" valueType="num">
                                      <p:cBhvr>
                                        <p:cTn id="17" dur="1000" fill="hold"/>
                                        <p:tgtEl>
                                          <p:spTgt spid="25607"/>
                                        </p:tgtEl>
                                        <p:attrNameLst>
                                          <p:attrName>ppt_y</p:attrName>
                                        </p:attrNameLst>
                                      </p:cBhvr>
                                      <p:tavLst>
                                        <p:tav tm="0">
                                          <p:val>
                                            <p:strVal val="#ppt_y"/>
                                          </p:val>
                                        </p:tav>
                                        <p:tav tm="100000">
                                          <p:val>
                                            <p:strVal val="#ppt_y"/>
                                          </p:val>
                                        </p:tav>
                                      </p:tavLst>
                                    </p:anim>
                                    <p:animEffect transition="in" filter="fade">
                                      <p:cBhvr>
                                        <p:cTn id="18" dur="1000"/>
                                        <p:tgtEl>
                                          <p:spTgt spid="25607"/>
                                        </p:tgtEl>
                                      </p:cBhvr>
                                    </p:animEffect>
                                  </p:childTnLst>
                                </p:cTn>
                              </p:par>
                            </p:childTnLst>
                          </p:cTn>
                        </p:par>
                        <p:par>
                          <p:cTn id="19" fill="hold">
                            <p:stCondLst>
                              <p:cond delay="2000"/>
                            </p:stCondLst>
                            <p:childTnLst>
                              <p:par>
                                <p:cTn id="20" presetID="9" presetClass="entr" presetSubtype="0" fill="hold" nodeType="afterEffect">
                                  <p:stCondLst>
                                    <p:cond delay="4000"/>
                                  </p:stCondLst>
                                  <p:childTnLst>
                                    <p:set>
                                      <p:cBhvr>
                                        <p:cTn id="21" dur="1" fill="hold">
                                          <p:stCondLst>
                                            <p:cond delay="0"/>
                                          </p:stCondLst>
                                        </p:cTn>
                                        <p:tgtEl>
                                          <p:spTgt spid="25604"/>
                                        </p:tgtEl>
                                        <p:attrNameLst>
                                          <p:attrName>style.visibility</p:attrName>
                                        </p:attrNameLst>
                                      </p:cBhvr>
                                      <p:to>
                                        <p:strVal val="visible"/>
                                      </p:to>
                                    </p:set>
                                    <p:animEffect transition="in" filter="dissolve">
                                      <p:cBhvr>
                                        <p:cTn id="22" dur="500"/>
                                        <p:tgtEl>
                                          <p:spTgt spid="25604"/>
                                        </p:tgtEl>
                                      </p:cBhvr>
                                    </p:animEffect>
                                  </p:childTnLst>
                                </p:cTn>
                              </p:par>
                            </p:childTnLst>
                          </p:cTn>
                        </p:par>
                        <p:par>
                          <p:cTn id="23" fill="hold">
                            <p:stCondLst>
                              <p:cond delay="6500"/>
                            </p:stCondLst>
                            <p:childTnLst>
                              <p:par>
                                <p:cTn id="24" presetID="1" presetClass="entr" presetSubtype="0" fill="hold" grpId="0" nodeType="afterEffect">
                                  <p:stCondLst>
                                    <p:cond delay="0"/>
                                  </p:stCondLst>
                                  <p:childTnLst>
                                    <p:set>
                                      <p:cBhvr>
                                        <p:cTn id="25" dur="1" fill="hold">
                                          <p:stCondLst>
                                            <p:cond delay="499"/>
                                          </p:stCondLst>
                                        </p:cTn>
                                        <p:tgtEl>
                                          <p:spTgt spid="25608"/>
                                        </p:tgtEl>
                                        <p:attrNameLst>
                                          <p:attrName>style.visibility</p:attrName>
                                        </p:attrNameLst>
                                      </p:cBhvr>
                                      <p:to>
                                        <p:strVal val="visible"/>
                                      </p:to>
                                    </p:set>
                                  </p:childTnLst>
                                </p:cTn>
                              </p:par>
                            </p:childTnLst>
                          </p:cTn>
                        </p:par>
                        <p:par>
                          <p:cTn id="26" fill="hold">
                            <p:stCondLst>
                              <p:cond delay="7000"/>
                            </p:stCondLst>
                            <p:childTnLst>
                              <p:par>
                                <p:cTn id="27" presetID="54" presetClass="entr" presetSubtype="0" accel="100000" fill="hold" grpId="0" nodeType="afterEffect">
                                  <p:stCondLst>
                                    <p:cond delay="0"/>
                                  </p:stCondLst>
                                  <p:childTnLst>
                                    <p:set>
                                      <p:cBhvr>
                                        <p:cTn id="28" dur="1" fill="hold">
                                          <p:stCondLst>
                                            <p:cond delay="0"/>
                                          </p:stCondLst>
                                        </p:cTn>
                                        <p:tgtEl>
                                          <p:spTgt spid="25609"/>
                                        </p:tgtEl>
                                        <p:attrNameLst>
                                          <p:attrName>style.visibility</p:attrName>
                                        </p:attrNameLst>
                                      </p:cBhvr>
                                      <p:to>
                                        <p:strVal val="visible"/>
                                      </p:to>
                                    </p:set>
                                    <p:anim calcmode="lin" valueType="num">
                                      <p:cBhvr>
                                        <p:cTn id="29" dur="1000" fill="hold"/>
                                        <p:tgtEl>
                                          <p:spTgt spid="25609"/>
                                        </p:tgtEl>
                                        <p:attrNameLst>
                                          <p:attrName>ppt_w</p:attrName>
                                        </p:attrNameLst>
                                      </p:cBhvr>
                                      <p:tavLst>
                                        <p:tav tm="0">
                                          <p:val>
                                            <p:strVal val="#ppt_w*0.05"/>
                                          </p:val>
                                        </p:tav>
                                        <p:tav tm="100000">
                                          <p:val>
                                            <p:strVal val="#ppt_w"/>
                                          </p:val>
                                        </p:tav>
                                      </p:tavLst>
                                    </p:anim>
                                    <p:anim calcmode="lin" valueType="num">
                                      <p:cBhvr>
                                        <p:cTn id="30" dur="1000" fill="hold"/>
                                        <p:tgtEl>
                                          <p:spTgt spid="25609"/>
                                        </p:tgtEl>
                                        <p:attrNameLst>
                                          <p:attrName>ppt_h</p:attrName>
                                        </p:attrNameLst>
                                      </p:cBhvr>
                                      <p:tavLst>
                                        <p:tav tm="0">
                                          <p:val>
                                            <p:strVal val="#ppt_h"/>
                                          </p:val>
                                        </p:tav>
                                        <p:tav tm="100000">
                                          <p:val>
                                            <p:strVal val="#ppt_h"/>
                                          </p:val>
                                        </p:tav>
                                      </p:tavLst>
                                    </p:anim>
                                    <p:anim calcmode="lin" valueType="num">
                                      <p:cBhvr>
                                        <p:cTn id="31" dur="1000" fill="hold"/>
                                        <p:tgtEl>
                                          <p:spTgt spid="25609"/>
                                        </p:tgtEl>
                                        <p:attrNameLst>
                                          <p:attrName>ppt_x</p:attrName>
                                        </p:attrNameLst>
                                      </p:cBhvr>
                                      <p:tavLst>
                                        <p:tav tm="0">
                                          <p:val>
                                            <p:strVal val="#ppt_x-.2"/>
                                          </p:val>
                                        </p:tav>
                                        <p:tav tm="100000">
                                          <p:val>
                                            <p:strVal val="#ppt_x"/>
                                          </p:val>
                                        </p:tav>
                                      </p:tavLst>
                                    </p:anim>
                                    <p:anim calcmode="lin" valueType="num">
                                      <p:cBhvr>
                                        <p:cTn id="32" dur="1000" fill="hold"/>
                                        <p:tgtEl>
                                          <p:spTgt spid="25609"/>
                                        </p:tgtEl>
                                        <p:attrNameLst>
                                          <p:attrName>ppt_y</p:attrName>
                                        </p:attrNameLst>
                                      </p:cBhvr>
                                      <p:tavLst>
                                        <p:tav tm="0">
                                          <p:val>
                                            <p:strVal val="#ppt_y"/>
                                          </p:val>
                                        </p:tav>
                                        <p:tav tm="100000">
                                          <p:val>
                                            <p:strVal val="#ppt_y"/>
                                          </p:val>
                                        </p:tav>
                                      </p:tavLst>
                                    </p:anim>
                                    <p:animEffect transition="in" filter="fade">
                                      <p:cBhvr>
                                        <p:cTn id="33" dur="1000"/>
                                        <p:tgtEl>
                                          <p:spTgt spid="25609"/>
                                        </p:tgtEl>
                                      </p:cBhvr>
                                    </p:animEffect>
                                  </p:childTnLst>
                                </p:cTn>
                              </p:par>
                            </p:childTnLst>
                          </p:cTn>
                        </p:par>
                        <p:par>
                          <p:cTn id="34" fill="hold">
                            <p:stCondLst>
                              <p:cond delay="8000"/>
                            </p:stCondLst>
                            <p:childTnLst>
                              <p:par>
                                <p:cTn id="35" presetID="9" presetClass="entr" presetSubtype="0" fill="hold" nodeType="afterEffect">
                                  <p:stCondLst>
                                    <p:cond delay="4000"/>
                                  </p:stCondLst>
                                  <p:childTnLst>
                                    <p:set>
                                      <p:cBhvr>
                                        <p:cTn id="36" dur="1" fill="hold">
                                          <p:stCondLst>
                                            <p:cond delay="0"/>
                                          </p:stCondLst>
                                        </p:cTn>
                                        <p:tgtEl>
                                          <p:spTgt spid="25610"/>
                                        </p:tgtEl>
                                        <p:attrNameLst>
                                          <p:attrName>style.visibility</p:attrName>
                                        </p:attrNameLst>
                                      </p:cBhvr>
                                      <p:to>
                                        <p:strVal val="visible"/>
                                      </p:to>
                                    </p:set>
                                    <p:animEffect transition="in" filter="dissolve">
                                      <p:cBhvr>
                                        <p:cTn id="37" dur="500"/>
                                        <p:tgtEl>
                                          <p:spTgt spid="25610"/>
                                        </p:tgtEl>
                                      </p:cBhvr>
                                    </p:animEffect>
                                  </p:childTnLst>
                                </p:cTn>
                              </p:par>
                            </p:childTnLst>
                          </p:cTn>
                        </p:par>
                        <p:par>
                          <p:cTn id="38" fill="hold">
                            <p:stCondLst>
                              <p:cond delay="12500"/>
                            </p:stCondLst>
                            <p:childTnLst>
                              <p:par>
                                <p:cTn id="39" presetID="1" presetClass="entr" presetSubtype="0" fill="hold" grpId="0" nodeType="afterEffect">
                                  <p:stCondLst>
                                    <p:cond delay="0"/>
                                  </p:stCondLst>
                                  <p:childTnLst>
                                    <p:set>
                                      <p:cBhvr>
                                        <p:cTn id="40" dur="1" fill="hold">
                                          <p:stCondLst>
                                            <p:cond delay="499"/>
                                          </p:stCondLst>
                                        </p:cTn>
                                        <p:tgtEl>
                                          <p:spTgt spid="25611"/>
                                        </p:tgtEl>
                                        <p:attrNameLst>
                                          <p:attrName>style.visibility</p:attrName>
                                        </p:attrNameLst>
                                      </p:cBhvr>
                                      <p:to>
                                        <p:strVal val="visible"/>
                                      </p:to>
                                    </p:set>
                                  </p:childTnLst>
                                </p:cTn>
                              </p:par>
                            </p:childTnLst>
                          </p:cTn>
                        </p:par>
                        <p:par>
                          <p:cTn id="41" fill="hold">
                            <p:stCondLst>
                              <p:cond delay="13000"/>
                            </p:stCondLst>
                            <p:childTnLst>
                              <p:par>
                                <p:cTn id="42" presetID="54" presetClass="entr" presetSubtype="0" accel="100000" fill="hold" grpId="0" nodeType="afterEffect">
                                  <p:stCondLst>
                                    <p:cond delay="0"/>
                                  </p:stCondLst>
                                  <p:childTnLst>
                                    <p:set>
                                      <p:cBhvr>
                                        <p:cTn id="43" dur="1" fill="hold">
                                          <p:stCondLst>
                                            <p:cond delay="0"/>
                                          </p:stCondLst>
                                        </p:cTn>
                                        <p:tgtEl>
                                          <p:spTgt spid="25612"/>
                                        </p:tgtEl>
                                        <p:attrNameLst>
                                          <p:attrName>style.visibility</p:attrName>
                                        </p:attrNameLst>
                                      </p:cBhvr>
                                      <p:to>
                                        <p:strVal val="visible"/>
                                      </p:to>
                                    </p:set>
                                    <p:anim calcmode="lin" valueType="num">
                                      <p:cBhvr>
                                        <p:cTn id="44" dur="1000" fill="hold"/>
                                        <p:tgtEl>
                                          <p:spTgt spid="25612"/>
                                        </p:tgtEl>
                                        <p:attrNameLst>
                                          <p:attrName>ppt_w</p:attrName>
                                        </p:attrNameLst>
                                      </p:cBhvr>
                                      <p:tavLst>
                                        <p:tav tm="0">
                                          <p:val>
                                            <p:strVal val="#ppt_w*0.05"/>
                                          </p:val>
                                        </p:tav>
                                        <p:tav tm="100000">
                                          <p:val>
                                            <p:strVal val="#ppt_w"/>
                                          </p:val>
                                        </p:tav>
                                      </p:tavLst>
                                    </p:anim>
                                    <p:anim calcmode="lin" valueType="num">
                                      <p:cBhvr>
                                        <p:cTn id="45" dur="1000" fill="hold"/>
                                        <p:tgtEl>
                                          <p:spTgt spid="25612"/>
                                        </p:tgtEl>
                                        <p:attrNameLst>
                                          <p:attrName>ppt_h</p:attrName>
                                        </p:attrNameLst>
                                      </p:cBhvr>
                                      <p:tavLst>
                                        <p:tav tm="0">
                                          <p:val>
                                            <p:strVal val="#ppt_h"/>
                                          </p:val>
                                        </p:tav>
                                        <p:tav tm="100000">
                                          <p:val>
                                            <p:strVal val="#ppt_h"/>
                                          </p:val>
                                        </p:tav>
                                      </p:tavLst>
                                    </p:anim>
                                    <p:anim calcmode="lin" valueType="num">
                                      <p:cBhvr>
                                        <p:cTn id="46" dur="1000" fill="hold"/>
                                        <p:tgtEl>
                                          <p:spTgt spid="25612"/>
                                        </p:tgtEl>
                                        <p:attrNameLst>
                                          <p:attrName>ppt_x</p:attrName>
                                        </p:attrNameLst>
                                      </p:cBhvr>
                                      <p:tavLst>
                                        <p:tav tm="0">
                                          <p:val>
                                            <p:strVal val="#ppt_x-.2"/>
                                          </p:val>
                                        </p:tav>
                                        <p:tav tm="100000">
                                          <p:val>
                                            <p:strVal val="#ppt_x"/>
                                          </p:val>
                                        </p:tav>
                                      </p:tavLst>
                                    </p:anim>
                                    <p:anim calcmode="lin" valueType="num">
                                      <p:cBhvr>
                                        <p:cTn id="47" dur="1000" fill="hold"/>
                                        <p:tgtEl>
                                          <p:spTgt spid="25612"/>
                                        </p:tgtEl>
                                        <p:attrNameLst>
                                          <p:attrName>ppt_y</p:attrName>
                                        </p:attrNameLst>
                                      </p:cBhvr>
                                      <p:tavLst>
                                        <p:tav tm="0">
                                          <p:val>
                                            <p:strVal val="#ppt_y"/>
                                          </p:val>
                                        </p:tav>
                                        <p:tav tm="100000">
                                          <p:val>
                                            <p:strVal val="#ppt_y"/>
                                          </p:val>
                                        </p:tav>
                                      </p:tavLst>
                                    </p:anim>
                                    <p:animEffect transition="in" filter="fade">
                                      <p:cBhvr>
                                        <p:cTn id="48" dur="1000"/>
                                        <p:tgtEl>
                                          <p:spTgt spid="25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utoUpdateAnimBg="0"/>
      <p:bldP spid="25607" grpId="0" autoUpdateAnimBg="0"/>
      <p:bldP spid="25608" grpId="0" autoUpdateAnimBg="0"/>
      <p:bldP spid="25609" grpId="0" autoUpdateAnimBg="0"/>
      <p:bldP spid="25611" grpId="0" autoUpdateAnimBg="0"/>
      <p:bldP spid="2561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lstStyle/>
          <a:p>
            <a:pPr algn="ctr"/>
            <a:endParaRPr lang="en-US">
              <a:latin typeface="Papyrus" pitchFamily="66" charset="0"/>
            </a:endParaRPr>
          </a:p>
        </p:txBody>
      </p:sp>
      <p:pic>
        <p:nvPicPr>
          <p:cNvPr id="8213" name="Picture 21" descr="araucaria"/>
          <p:cNvPicPr>
            <a:picLocks noChangeAspect="1" noChangeArrowheads="1"/>
          </p:cNvPicPr>
          <p:nvPr/>
        </p:nvPicPr>
        <p:blipFill>
          <a:blip r:embed="rId2" cstate="print"/>
          <a:srcRect/>
          <a:stretch>
            <a:fillRect/>
          </a:stretch>
        </p:blipFill>
        <p:spPr bwMode="auto">
          <a:xfrm>
            <a:off x="0" y="0"/>
            <a:ext cx="9144000" cy="5715000"/>
          </a:xfrm>
          <a:prstGeom prst="rect">
            <a:avLst/>
          </a:prstGeom>
          <a:noFill/>
        </p:spPr>
      </p:pic>
      <p:sp>
        <p:nvSpPr>
          <p:cNvPr id="8200" name="Text Box 8"/>
          <p:cNvSpPr txBox="1">
            <a:spLocks noChangeArrowheads="1"/>
          </p:cNvSpPr>
          <p:nvPr/>
        </p:nvSpPr>
        <p:spPr bwMode="auto">
          <a:xfrm>
            <a:off x="684213" y="3860800"/>
            <a:ext cx="1871662" cy="823913"/>
          </a:xfrm>
          <a:prstGeom prst="rect">
            <a:avLst/>
          </a:prstGeom>
          <a:noFill/>
          <a:ln w="9525">
            <a:noFill/>
            <a:miter lim="800000"/>
            <a:headEnd/>
            <a:tailEnd/>
          </a:ln>
          <a:effectLst/>
        </p:spPr>
        <p:txBody>
          <a:bodyPr>
            <a:spAutoFit/>
          </a:bodyPr>
          <a:lstStyle/>
          <a:p>
            <a:pPr>
              <a:spcBef>
                <a:spcPct val="50000"/>
              </a:spcBef>
            </a:pPr>
            <a:r>
              <a:rPr lang="es-ES" sz="4800">
                <a:solidFill>
                  <a:srgbClr val="FF3300"/>
                </a:solidFill>
                <a:latin typeface="Papyrus" pitchFamily="66" charset="0"/>
              </a:rPr>
              <a:t>Parral</a:t>
            </a:r>
          </a:p>
        </p:txBody>
      </p:sp>
      <p:pic>
        <p:nvPicPr>
          <p:cNvPr id="8204" name="Picture 12" descr="bandera"/>
          <p:cNvPicPr>
            <a:picLocks noChangeAspect="1" noChangeArrowheads="1"/>
          </p:cNvPicPr>
          <p:nvPr/>
        </p:nvPicPr>
        <p:blipFill>
          <a:blip r:embed="rId3" cstate="print"/>
          <a:srcRect/>
          <a:stretch>
            <a:fillRect/>
          </a:stretch>
        </p:blipFill>
        <p:spPr bwMode="auto">
          <a:xfrm>
            <a:off x="1403350" y="5589588"/>
            <a:ext cx="1366838" cy="911225"/>
          </a:xfrm>
          <a:prstGeom prst="rect">
            <a:avLst/>
          </a:prstGeom>
          <a:noFill/>
        </p:spPr>
      </p:pic>
      <p:pic>
        <p:nvPicPr>
          <p:cNvPr id="8207" name="Picture 15" descr="neruda_bebe"/>
          <p:cNvPicPr>
            <a:picLocks noChangeAspect="1" noChangeArrowheads="1"/>
          </p:cNvPicPr>
          <p:nvPr/>
        </p:nvPicPr>
        <p:blipFill>
          <a:blip r:embed="rId4" cstate="print"/>
          <a:srcRect/>
          <a:stretch>
            <a:fillRect/>
          </a:stretch>
        </p:blipFill>
        <p:spPr bwMode="auto">
          <a:xfrm>
            <a:off x="5148263" y="4868863"/>
            <a:ext cx="1163637" cy="1787525"/>
          </a:xfrm>
          <a:prstGeom prst="rect">
            <a:avLst/>
          </a:prstGeom>
          <a:noFill/>
        </p:spPr>
      </p:pic>
      <p:pic>
        <p:nvPicPr>
          <p:cNvPr id="8197" name="Picture 5" descr="mapa de chile"/>
          <p:cNvPicPr>
            <a:picLocks noChangeAspect="1" noChangeArrowheads="1"/>
          </p:cNvPicPr>
          <p:nvPr/>
        </p:nvPicPr>
        <p:blipFill>
          <a:blip r:embed="rId5" cstate="print"/>
          <a:srcRect/>
          <a:stretch>
            <a:fillRect/>
          </a:stretch>
        </p:blipFill>
        <p:spPr bwMode="auto">
          <a:xfrm>
            <a:off x="1331913" y="333375"/>
            <a:ext cx="3241675" cy="6119813"/>
          </a:xfrm>
          <a:prstGeom prst="rect">
            <a:avLst/>
          </a:prstGeom>
          <a:noFill/>
        </p:spPr>
      </p:pic>
      <p:pic>
        <p:nvPicPr>
          <p:cNvPr id="8198" name="Picture 6" descr="puntorojo"/>
          <p:cNvPicPr>
            <a:picLocks noChangeAspect="1" noChangeArrowheads="1"/>
          </p:cNvPicPr>
          <p:nvPr/>
        </p:nvPicPr>
        <p:blipFill>
          <a:blip r:embed="rId6" cstate="print"/>
          <a:srcRect/>
          <a:stretch>
            <a:fillRect/>
          </a:stretch>
        </p:blipFill>
        <p:spPr bwMode="auto">
          <a:xfrm>
            <a:off x="2411413" y="4005263"/>
            <a:ext cx="341312" cy="336550"/>
          </a:xfrm>
          <a:prstGeom prst="rect">
            <a:avLst/>
          </a:prstGeom>
          <a:noFill/>
        </p:spPr>
      </p:pic>
      <p:sp>
        <p:nvSpPr>
          <p:cNvPr id="8206" name="Text Box 14"/>
          <p:cNvSpPr txBox="1">
            <a:spLocks noChangeArrowheads="1"/>
          </p:cNvSpPr>
          <p:nvPr/>
        </p:nvSpPr>
        <p:spPr bwMode="auto">
          <a:xfrm>
            <a:off x="3995738" y="188913"/>
            <a:ext cx="3527425" cy="1555750"/>
          </a:xfrm>
          <a:prstGeom prst="rect">
            <a:avLst/>
          </a:prstGeom>
          <a:noFill/>
          <a:ln w="9525">
            <a:noFill/>
            <a:miter lim="800000"/>
            <a:headEnd/>
            <a:tailEnd/>
          </a:ln>
          <a:effectLst/>
        </p:spPr>
        <p:txBody>
          <a:bodyPr>
            <a:spAutoFit/>
          </a:bodyPr>
          <a:lstStyle/>
          <a:p>
            <a:pPr>
              <a:spcBef>
                <a:spcPct val="50000"/>
              </a:spcBef>
            </a:pPr>
            <a:r>
              <a:rPr lang="es-ES" sz="9600">
                <a:solidFill>
                  <a:schemeClr val="bg1"/>
                </a:solidFill>
                <a:latin typeface="Papyrus" pitchFamily="66" charset="0"/>
              </a:rPr>
              <a:t>1904</a:t>
            </a:r>
          </a:p>
        </p:txBody>
      </p:sp>
      <p:pic>
        <p:nvPicPr>
          <p:cNvPr id="8214" name="Picture 22" descr="copihue1flor-nacional"/>
          <p:cNvPicPr>
            <a:picLocks noChangeAspect="1" noChangeArrowheads="1"/>
          </p:cNvPicPr>
          <p:nvPr/>
        </p:nvPicPr>
        <p:blipFill>
          <a:blip r:embed="rId7" cstate="print"/>
          <a:srcRect/>
          <a:stretch>
            <a:fillRect/>
          </a:stretch>
        </p:blipFill>
        <p:spPr bwMode="auto">
          <a:xfrm>
            <a:off x="179388" y="5516563"/>
            <a:ext cx="1116012" cy="1036637"/>
          </a:xfrm>
          <a:prstGeom prst="rect">
            <a:avLst/>
          </a:prstGeom>
          <a:noFill/>
        </p:spPr>
      </p:pic>
      <p:pic>
        <p:nvPicPr>
          <p:cNvPr id="8215" name="Picture 23" descr="madre"/>
          <p:cNvPicPr>
            <a:picLocks noChangeAspect="1" noChangeArrowheads="1"/>
          </p:cNvPicPr>
          <p:nvPr/>
        </p:nvPicPr>
        <p:blipFill>
          <a:blip r:embed="rId8" cstate="print"/>
          <a:srcRect/>
          <a:stretch>
            <a:fillRect/>
          </a:stretch>
        </p:blipFill>
        <p:spPr bwMode="auto">
          <a:xfrm>
            <a:off x="3924300" y="4868863"/>
            <a:ext cx="1143000" cy="1728787"/>
          </a:xfrm>
          <a:prstGeom prst="rect">
            <a:avLst/>
          </a:prstGeom>
          <a:noFill/>
        </p:spPr>
      </p:pic>
      <p:sp>
        <p:nvSpPr>
          <p:cNvPr id="8217" name="Text Box 25"/>
          <p:cNvSpPr txBox="1">
            <a:spLocks noChangeArrowheads="1"/>
          </p:cNvSpPr>
          <p:nvPr/>
        </p:nvSpPr>
        <p:spPr bwMode="auto">
          <a:xfrm>
            <a:off x="6372225" y="4581525"/>
            <a:ext cx="3132138" cy="2047875"/>
          </a:xfrm>
          <a:prstGeom prst="rect">
            <a:avLst/>
          </a:prstGeom>
          <a:noFill/>
          <a:ln w="9525">
            <a:noFill/>
            <a:miter lim="800000"/>
            <a:headEnd/>
            <a:tailEnd/>
          </a:ln>
          <a:effectLst/>
        </p:spPr>
        <p:txBody>
          <a:bodyPr>
            <a:spAutoFit/>
          </a:bodyPr>
          <a:lstStyle/>
          <a:p>
            <a:pPr>
              <a:spcBef>
                <a:spcPct val="50000"/>
              </a:spcBef>
            </a:pPr>
            <a:r>
              <a:rPr lang="es-ES" sz="1600" b="1">
                <a:solidFill>
                  <a:srgbClr val="B4EAE9"/>
                </a:solidFill>
                <a:latin typeface="Helvetica" pitchFamily="34" charset="0"/>
              </a:rPr>
              <a:t>The son of  </a:t>
            </a:r>
            <a:br>
              <a:rPr lang="es-ES" sz="1600" b="1">
                <a:solidFill>
                  <a:srgbClr val="B4EAE9"/>
                </a:solidFill>
                <a:latin typeface="Helvetica" pitchFamily="34" charset="0"/>
              </a:rPr>
            </a:br>
            <a:r>
              <a:rPr lang="es-ES" sz="1600" b="1">
                <a:solidFill>
                  <a:srgbClr val="B4EAE9"/>
                </a:solidFill>
                <a:latin typeface="Helvetica" pitchFamily="34" charset="0"/>
              </a:rPr>
              <a:t>Rosa Naftalí Basoalto </a:t>
            </a:r>
            <a:br>
              <a:rPr lang="es-ES" sz="1600" b="1">
                <a:solidFill>
                  <a:srgbClr val="B4EAE9"/>
                </a:solidFill>
                <a:latin typeface="Helvetica" pitchFamily="34" charset="0"/>
              </a:rPr>
            </a:br>
            <a:r>
              <a:rPr lang="es-ES" sz="1600" b="1">
                <a:solidFill>
                  <a:srgbClr val="B4EAE9"/>
                </a:solidFill>
                <a:latin typeface="Helvetica" pitchFamily="34" charset="0"/>
              </a:rPr>
              <a:t>and José del Carmen </a:t>
            </a:r>
            <a:br>
              <a:rPr lang="es-ES" sz="1600" b="1">
                <a:solidFill>
                  <a:srgbClr val="B4EAE9"/>
                </a:solidFill>
                <a:latin typeface="Helvetica" pitchFamily="34" charset="0"/>
              </a:rPr>
            </a:br>
            <a:r>
              <a:rPr lang="es-ES" sz="1600" b="1">
                <a:solidFill>
                  <a:srgbClr val="B4EAE9"/>
                </a:solidFill>
                <a:latin typeface="Helvetica" pitchFamily="34" charset="0"/>
              </a:rPr>
              <a:t>Reyes Morales, </a:t>
            </a:r>
            <a:br>
              <a:rPr lang="es-ES" sz="1600" b="1">
                <a:solidFill>
                  <a:srgbClr val="B4EAE9"/>
                </a:solidFill>
                <a:latin typeface="Helvetica" pitchFamily="34" charset="0"/>
              </a:rPr>
            </a:br>
            <a:r>
              <a:rPr lang="es-ES" sz="1600" b="1">
                <a:solidFill>
                  <a:srgbClr val="B4EAE9"/>
                </a:solidFill>
                <a:latin typeface="Helvetica" pitchFamily="34" charset="0"/>
              </a:rPr>
              <a:t>Neftalí Ricardo Reyes Basoalto (Pablo Neruda) </a:t>
            </a:r>
            <a:br>
              <a:rPr lang="es-ES" sz="1600" b="1">
                <a:solidFill>
                  <a:srgbClr val="B4EAE9"/>
                </a:solidFill>
                <a:latin typeface="Helvetica" pitchFamily="34" charset="0"/>
              </a:rPr>
            </a:br>
            <a:r>
              <a:rPr lang="es-ES" sz="1600" b="1">
                <a:solidFill>
                  <a:srgbClr val="B4EAE9"/>
                </a:solidFill>
                <a:latin typeface="Helvetica" pitchFamily="34" charset="0"/>
              </a:rPr>
              <a:t>is born the 12th </a:t>
            </a:r>
            <a:br>
              <a:rPr lang="es-ES" sz="1600" b="1">
                <a:solidFill>
                  <a:srgbClr val="B4EAE9"/>
                </a:solidFill>
                <a:latin typeface="Helvetica" pitchFamily="34" charset="0"/>
              </a:rPr>
            </a:br>
            <a:r>
              <a:rPr lang="es-ES" sz="1600" b="1">
                <a:solidFill>
                  <a:srgbClr val="B4EAE9"/>
                </a:solidFill>
                <a:latin typeface="Helvetica" pitchFamily="34" charset="0"/>
              </a:rPr>
              <a:t>of July in  Parral, Chile.</a:t>
            </a:r>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821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820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8217"/>
                                        </p:tgtEl>
                                        <p:attrNameLst>
                                          <p:attrName>style.visibility</p:attrName>
                                        </p:attrNameLst>
                                      </p:cBhvr>
                                      <p:to>
                                        <p:strVal val="visible"/>
                                      </p:to>
                                    </p:set>
                                  </p:childTnLst>
                                </p:cTn>
                              </p:par>
                            </p:childTnLst>
                          </p:cTn>
                        </p:par>
                        <p:par>
                          <p:cTn id="13" fill="hold">
                            <p:stCondLst>
                              <p:cond delay="1500"/>
                            </p:stCondLst>
                            <p:childTnLst>
                              <p:par>
                                <p:cTn id="14" presetID="9" presetClass="entr" presetSubtype="0" fill="hold" nodeType="afterEffect">
                                  <p:stCondLst>
                                    <p:cond delay="2000"/>
                                  </p:stCondLst>
                                  <p:childTnLst>
                                    <p:set>
                                      <p:cBhvr>
                                        <p:cTn id="15" dur="1" fill="hold">
                                          <p:stCondLst>
                                            <p:cond delay="0"/>
                                          </p:stCondLst>
                                        </p:cTn>
                                        <p:tgtEl>
                                          <p:spTgt spid="8215"/>
                                        </p:tgtEl>
                                        <p:attrNameLst>
                                          <p:attrName>style.visibility</p:attrName>
                                        </p:attrNameLst>
                                      </p:cBhvr>
                                      <p:to>
                                        <p:strVal val="visible"/>
                                      </p:to>
                                    </p:set>
                                    <p:animEffect transition="in" filter="dissolve">
                                      <p:cBhvr>
                                        <p:cTn id="16" dur="500"/>
                                        <p:tgtEl>
                                          <p:spTgt spid="8215"/>
                                        </p:tgtEl>
                                      </p:cBhvr>
                                    </p:animEffect>
                                  </p:childTnLst>
                                </p:cTn>
                              </p:par>
                            </p:childTnLst>
                          </p:cTn>
                        </p:par>
                        <p:par>
                          <p:cTn id="17" fill="hold">
                            <p:stCondLst>
                              <p:cond delay="4000"/>
                            </p:stCondLst>
                            <p:childTnLst>
                              <p:par>
                                <p:cTn id="18" presetID="9" presetClass="entr" presetSubtype="0" fill="hold" nodeType="afterEffect">
                                  <p:stCondLst>
                                    <p:cond delay="0"/>
                                  </p:stCondLst>
                                  <p:childTnLst>
                                    <p:set>
                                      <p:cBhvr>
                                        <p:cTn id="19" dur="1" fill="hold">
                                          <p:stCondLst>
                                            <p:cond delay="0"/>
                                          </p:stCondLst>
                                        </p:cTn>
                                        <p:tgtEl>
                                          <p:spTgt spid="8207"/>
                                        </p:tgtEl>
                                        <p:attrNameLst>
                                          <p:attrName>style.visibility</p:attrName>
                                        </p:attrNameLst>
                                      </p:cBhvr>
                                      <p:to>
                                        <p:strVal val="visible"/>
                                      </p:to>
                                    </p:set>
                                    <p:animEffect transition="in" filter="dissolve">
                                      <p:cBhvr>
                                        <p:cTn id="20" dur="500"/>
                                        <p:tgtEl>
                                          <p:spTgt spid="8207"/>
                                        </p:tgtEl>
                                      </p:cBhvr>
                                    </p:animEffect>
                                  </p:childTnLst>
                                </p:cTn>
                              </p:par>
                            </p:childTnLst>
                          </p:cTn>
                        </p:par>
                        <p:par>
                          <p:cTn id="21" fill="hold">
                            <p:stCondLst>
                              <p:cond delay="4500"/>
                            </p:stCondLst>
                            <p:childTnLst>
                              <p:par>
                                <p:cTn id="22" presetID="1" presetClass="entr" presetSubtype="0" fill="hold" nodeType="afterEffect">
                                  <p:stCondLst>
                                    <p:cond delay="0"/>
                                  </p:stCondLst>
                                  <p:childTnLst>
                                    <p:set>
                                      <p:cBhvr>
                                        <p:cTn id="23" dur="1" fill="hold">
                                          <p:stCondLst>
                                            <p:cond delay="499"/>
                                          </p:stCondLst>
                                        </p:cTn>
                                        <p:tgtEl>
                                          <p:spTgt spid="8197"/>
                                        </p:tgtEl>
                                        <p:attrNameLst>
                                          <p:attrName>style.visibility</p:attrName>
                                        </p:attrNameLst>
                                      </p:cBhvr>
                                      <p:to>
                                        <p:strVal val="visible"/>
                                      </p:to>
                                    </p:set>
                                  </p:childTnLst>
                                </p:cTn>
                              </p:par>
                            </p:childTnLst>
                          </p:cTn>
                        </p:par>
                        <p:par>
                          <p:cTn id="24" fill="hold">
                            <p:stCondLst>
                              <p:cond delay="5000"/>
                            </p:stCondLst>
                            <p:childTnLst>
                              <p:par>
                                <p:cTn id="25" presetID="1" presetClass="entr" presetSubtype="0" fill="hold" grpId="0" nodeType="afterEffect">
                                  <p:stCondLst>
                                    <p:cond delay="0"/>
                                  </p:stCondLst>
                                  <p:childTnLst>
                                    <p:set>
                                      <p:cBhvr>
                                        <p:cTn id="26" dur="1" fill="hold">
                                          <p:stCondLst>
                                            <p:cond delay="499"/>
                                          </p:stCondLst>
                                        </p:cTn>
                                        <p:tgtEl>
                                          <p:spTgt spid="8200"/>
                                        </p:tgtEl>
                                        <p:attrNameLst>
                                          <p:attrName>style.visibility</p:attrName>
                                        </p:attrNameLst>
                                      </p:cBhvr>
                                      <p:to>
                                        <p:strVal val="visible"/>
                                      </p:to>
                                    </p:set>
                                  </p:childTnLst>
                                </p:cTn>
                              </p:par>
                            </p:childTnLst>
                          </p:cTn>
                        </p:par>
                        <p:par>
                          <p:cTn id="27" fill="hold">
                            <p:stCondLst>
                              <p:cond delay="5500"/>
                            </p:stCondLst>
                            <p:childTnLst>
                              <p:par>
                                <p:cTn id="28" presetID="1" presetClass="entr" presetSubtype="0" fill="hold" nodeType="afterEffect">
                                  <p:stCondLst>
                                    <p:cond delay="0"/>
                                  </p:stCondLst>
                                  <p:childTnLst>
                                    <p:set>
                                      <p:cBhvr>
                                        <p:cTn id="29" dur="1" fill="hold">
                                          <p:stCondLst>
                                            <p:cond delay="499"/>
                                          </p:stCondLst>
                                        </p:cTn>
                                        <p:tgtEl>
                                          <p:spTgt spid="8198"/>
                                        </p:tgtEl>
                                        <p:attrNameLst>
                                          <p:attrName>style.visibility</p:attrName>
                                        </p:attrNameLst>
                                      </p:cBhvr>
                                      <p:to>
                                        <p:strVal val="visible"/>
                                      </p:to>
                                    </p:set>
                                  </p:childTnLst>
                                </p:cTn>
                              </p:par>
                            </p:childTnLst>
                          </p:cTn>
                        </p:par>
                        <p:par>
                          <p:cTn id="30" fill="hold">
                            <p:stCondLst>
                              <p:cond delay="6000"/>
                            </p:stCondLst>
                            <p:childTnLst>
                              <p:par>
                                <p:cTn id="31" presetID="9" presetClass="entr" presetSubtype="0" fill="hold" nodeType="afterEffect">
                                  <p:stCondLst>
                                    <p:cond delay="0"/>
                                  </p:stCondLst>
                                  <p:childTnLst>
                                    <p:set>
                                      <p:cBhvr>
                                        <p:cTn id="32" dur="1" fill="hold">
                                          <p:stCondLst>
                                            <p:cond delay="0"/>
                                          </p:stCondLst>
                                        </p:cTn>
                                        <p:tgtEl>
                                          <p:spTgt spid="8204"/>
                                        </p:tgtEl>
                                        <p:attrNameLst>
                                          <p:attrName>style.visibility</p:attrName>
                                        </p:attrNameLst>
                                      </p:cBhvr>
                                      <p:to>
                                        <p:strVal val="visible"/>
                                      </p:to>
                                    </p:set>
                                    <p:animEffect transition="in" filter="dissolve">
                                      <p:cBhvr>
                                        <p:cTn id="33" dur="500"/>
                                        <p:tgtEl>
                                          <p:spTgt spid="8204"/>
                                        </p:tgtEl>
                                      </p:cBhvr>
                                    </p:animEffect>
                                  </p:childTnLst>
                                </p:cTn>
                              </p:par>
                            </p:childTnLst>
                          </p:cTn>
                        </p:par>
                        <p:par>
                          <p:cTn id="34" fill="hold">
                            <p:stCondLst>
                              <p:cond delay="6500"/>
                            </p:stCondLst>
                            <p:childTnLst>
                              <p:par>
                                <p:cTn id="35" presetID="1" presetClass="entr" presetSubtype="0" fill="hold" nodeType="afterEffect">
                                  <p:stCondLst>
                                    <p:cond delay="0"/>
                                  </p:stCondLst>
                                  <p:childTnLst>
                                    <p:set>
                                      <p:cBhvr>
                                        <p:cTn id="36" dur="1" fill="hold">
                                          <p:stCondLst>
                                            <p:cond delay="499"/>
                                          </p:stCondLst>
                                        </p:cTn>
                                        <p:tgtEl>
                                          <p:spTgt spid="8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autoUpdateAnimBg="0"/>
      <p:bldP spid="8206" grpId="0" autoUpdateAnimBg="0"/>
      <p:bldP spid="821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992" name="Picture 1032" descr="chile copy"/>
          <p:cNvPicPr>
            <a:picLocks noChangeAspect="1" noChangeArrowheads="1"/>
          </p:cNvPicPr>
          <p:nvPr/>
        </p:nvPicPr>
        <p:blipFill>
          <a:blip r:embed="rId2" cstate="print">
            <a:lum bright="30000"/>
          </a:blip>
          <a:srcRect/>
          <a:stretch>
            <a:fillRect/>
          </a:stretch>
        </p:blipFill>
        <p:spPr bwMode="auto">
          <a:xfrm>
            <a:off x="0" y="-152400"/>
            <a:ext cx="9144000" cy="6858000"/>
          </a:xfrm>
          <a:prstGeom prst="rect">
            <a:avLst/>
          </a:prstGeom>
          <a:noFill/>
        </p:spPr>
      </p:pic>
      <p:sp>
        <p:nvSpPr>
          <p:cNvPr id="41986" name="Rectangle 1026"/>
          <p:cNvSpPr>
            <a:spLocks noGrp="1" noChangeArrowheads="1"/>
          </p:cNvSpPr>
          <p:nvPr>
            <p:ph type="title"/>
          </p:nvPr>
        </p:nvSpPr>
        <p:spPr>
          <a:xfrm>
            <a:off x="735013" y="260350"/>
            <a:ext cx="3810000" cy="609600"/>
          </a:xfrm>
          <a:noFill/>
        </p:spPr>
        <p:txBody>
          <a:bodyPr/>
          <a:lstStyle/>
          <a:p>
            <a:pPr algn="l"/>
            <a:r>
              <a:rPr lang="en-US" sz="2800" b="1">
                <a:solidFill>
                  <a:srgbClr val="000066"/>
                </a:solidFill>
                <a:effectLst>
                  <a:outerShdw blurRad="38100" dist="38100" dir="2700000" algn="tl">
                    <a:srgbClr val="FFFFFF"/>
                  </a:outerShdw>
                </a:effectLst>
                <a:latin typeface="Galliard-BoldItalic" pitchFamily="18" charset="0"/>
              </a:rPr>
              <a:t>When from Chile</a:t>
            </a:r>
            <a:endParaRPr lang="en-US" sz="2800">
              <a:solidFill>
                <a:srgbClr val="000066"/>
              </a:solidFill>
              <a:effectLst>
                <a:outerShdw blurRad="38100" dist="38100" dir="2700000" algn="tl">
                  <a:srgbClr val="FFFFFF"/>
                </a:outerShdw>
              </a:effectLst>
              <a:latin typeface="Galliard-BoldItalic" pitchFamily="18" charset="0"/>
            </a:endParaRPr>
          </a:p>
        </p:txBody>
      </p:sp>
      <p:sp>
        <p:nvSpPr>
          <p:cNvPr id="41987" name="Rectangle 1027"/>
          <p:cNvSpPr>
            <a:spLocks noGrp="1" noChangeArrowheads="1"/>
          </p:cNvSpPr>
          <p:nvPr>
            <p:ph type="body" idx="1"/>
          </p:nvPr>
        </p:nvSpPr>
        <p:spPr>
          <a:xfrm>
            <a:off x="663575" y="981075"/>
            <a:ext cx="8229600" cy="2590800"/>
          </a:xfrm>
        </p:spPr>
        <p:txBody>
          <a:bodyPr/>
          <a:lstStyle/>
          <a:p>
            <a:pPr marL="0" indent="0">
              <a:spcBef>
                <a:spcPct val="0"/>
              </a:spcBef>
              <a:buFontTx/>
              <a:buNone/>
            </a:pPr>
            <a:r>
              <a:rPr lang="en-US" sz="2400" b="1" i="1" dirty="0">
                <a:solidFill>
                  <a:srgbClr val="000066"/>
                </a:solidFill>
                <a:effectLst>
                  <a:outerShdw blurRad="38100" dist="38100" dir="2700000" algn="tl">
                    <a:srgbClr val="FFFFFF"/>
                  </a:outerShdw>
                </a:effectLst>
                <a:latin typeface="Galliard-BoldItalic" pitchFamily="18" charset="0"/>
                <a:cs typeface="Arial" pitchFamily="34" charset="0"/>
              </a:rPr>
              <a:t>Oh patria, patria,</a:t>
            </a:r>
            <a:endParaRPr lang="en-US" sz="2400" b="1" i="1" dirty="0">
              <a:solidFill>
                <a:srgbClr val="000066"/>
              </a:solidFill>
              <a:effectLst>
                <a:outerShdw blurRad="38100" dist="38100" dir="2700000" algn="tl">
                  <a:srgbClr val="FFFFFF"/>
                </a:outerShdw>
              </a:effectLst>
              <a:latin typeface="Galliard-BoldItalic" pitchFamily="18" charset="0"/>
              <a:cs typeface="Times New Roman" pitchFamily="18" charset="0"/>
            </a:endParaRPr>
          </a:p>
          <a:p>
            <a:pPr marL="0" indent="0">
              <a:spcBef>
                <a:spcPct val="0"/>
              </a:spcBef>
              <a:buFontTx/>
              <a:buNone/>
            </a:pPr>
            <a:r>
              <a:rPr lang="en-US" sz="2400" b="1" i="1" dirty="0">
                <a:solidFill>
                  <a:srgbClr val="000066"/>
                </a:solidFill>
                <a:effectLst>
                  <a:outerShdw blurRad="38100" dist="38100" dir="2700000" algn="tl">
                    <a:srgbClr val="FFFFFF"/>
                  </a:outerShdw>
                </a:effectLst>
                <a:latin typeface="Galliard-BoldItalic" pitchFamily="18" charset="0"/>
                <a:cs typeface="Arial" pitchFamily="34" charset="0"/>
              </a:rPr>
              <a:t>oh native land, when</a:t>
            </a:r>
            <a:endParaRPr lang="en-US" sz="2400" b="1" i="1" dirty="0">
              <a:solidFill>
                <a:srgbClr val="000066"/>
              </a:solidFill>
              <a:effectLst>
                <a:outerShdw blurRad="38100" dist="38100" dir="2700000" algn="tl">
                  <a:srgbClr val="FFFFFF"/>
                </a:outerShdw>
              </a:effectLst>
              <a:latin typeface="Galliard-BoldItalic" pitchFamily="18" charset="0"/>
              <a:cs typeface="Times New Roman" pitchFamily="18" charset="0"/>
            </a:endParaRPr>
          </a:p>
          <a:p>
            <a:pPr marL="0" indent="0">
              <a:spcBef>
                <a:spcPct val="0"/>
              </a:spcBef>
              <a:buFontTx/>
              <a:buNone/>
            </a:pPr>
            <a:r>
              <a:rPr lang="en-US" sz="2400" b="1" i="1" dirty="0">
                <a:solidFill>
                  <a:srgbClr val="000066"/>
                </a:solidFill>
                <a:effectLst>
                  <a:outerShdw blurRad="38100" dist="38100" dir="2700000" algn="tl">
                    <a:srgbClr val="FFFFFF"/>
                  </a:outerShdw>
                </a:effectLst>
                <a:latin typeface="Galliard-BoldItalic" pitchFamily="18" charset="0"/>
                <a:cs typeface="Arial" pitchFamily="34" charset="0"/>
              </a:rPr>
              <a:t>and when and when,</a:t>
            </a:r>
            <a:endParaRPr lang="en-US" sz="2400" b="1" i="1" dirty="0">
              <a:solidFill>
                <a:srgbClr val="000066"/>
              </a:solidFill>
              <a:effectLst>
                <a:outerShdw blurRad="38100" dist="38100" dir="2700000" algn="tl">
                  <a:srgbClr val="FFFFFF"/>
                </a:outerShdw>
              </a:effectLst>
              <a:latin typeface="Galliard-BoldItalic" pitchFamily="18" charset="0"/>
              <a:cs typeface="Times New Roman" pitchFamily="18" charset="0"/>
            </a:endParaRPr>
          </a:p>
          <a:p>
            <a:pPr marL="0" indent="0">
              <a:spcBef>
                <a:spcPct val="0"/>
              </a:spcBef>
              <a:buFontTx/>
              <a:buNone/>
            </a:pPr>
            <a:r>
              <a:rPr lang="en-US" sz="2400" b="1" i="1" dirty="0">
                <a:solidFill>
                  <a:srgbClr val="000066"/>
                </a:solidFill>
                <a:effectLst>
                  <a:outerShdw blurRad="38100" dist="38100" dir="2700000" algn="tl">
                    <a:srgbClr val="FFFFFF"/>
                  </a:outerShdw>
                </a:effectLst>
                <a:latin typeface="Galliard-BoldItalic" pitchFamily="18" charset="0"/>
                <a:cs typeface="Arial" pitchFamily="34" charset="0"/>
              </a:rPr>
              <a:t>When will I be home again?</a:t>
            </a:r>
            <a:r>
              <a:rPr lang="en-US" sz="2000" b="1" i="1" dirty="0">
                <a:solidFill>
                  <a:schemeClr val="accent2"/>
                </a:solidFill>
                <a:effectLst>
                  <a:outerShdw blurRad="38100" dist="38100" dir="2700000" algn="tl">
                    <a:srgbClr val="FFFFFF"/>
                  </a:outerShdw>
                </a:effectLst>
                <a:latin typeface="Galliard-BoldItalic" pitchFamily="18" charset="0"/>
                <a:cs typeface="Arial" pitchFamily="34" charset="0"/>
              </a:rPr>
              <a:t> </a:t>
            </a:r>
            <a:endParaRPr lang="en-US" sz="2000" b="1" i="1" dirty="0">
              <a:effectLst>
                <a:outerShdw blurRad="38100" dist="38100" dir="2700000" algn="tl">
                  <a:srgbClr val="FFFFFF"/>
                </a:outerShdw>
              </a:effectLst>
              <a:latin typeface="Galliard-BoldItalic" pitchFamily="18" charset="0"/>
            </a:endParaRPr>
          </a:p>
          <a:p>
            <a:pPr marL="0" indent="0">
              <a:buFontTx/>
              <a:buNone/>
            </a:pPr>
            <a:endParaRPr lang="en-US" sz="2000" b="1" i="1" dirty="0">
              <a:effectLst>
                <a:outerShdw blurRad="38100" dist="38100" dir="2700000" algn="tl">
                  <a:srgbClr val="FFFFFF"/>
                </a:outerShdw>
              </a:effectLst>
              <a:latin typeface="Galliard-BoldItalic" pitchFamily="18" charset="0"/>
            </a:endParaRPr>
          </a:p>
          <a:p>
            <a:pPr marL="0" indent="0">
              <a:buFontTx/>
              <a:buNone/>
            </a:pPr>
            <a:endParaRPr lang="en-US" sz="2000" b="1" i="1" dirty="0">
              <a:solidFill>
                <a:srgbClr val="66CCFF"/>
              </a:solidFill>
              <a:effectLst>
                <a:outerShdw blurRad="38100" dist="38100" dir="2700000" algn="tl">
                  <a:srgbClr val="FFFFFF"/>
                </a:outerShdw>
              </a:effectLst>
              <a:latin typeface="Galliard-BoldItalic" pitchFamily="18" charset="0"/>
            </a:endParaRPr>
          </a:p>
        </p:txBody>
      </p:sp>
      <p:sp>
        <p:nvSpPr>
          <p:cNvPr id="41988" name="Rectangle 1028"/>
          <p:cNvSpPr>
            <a:spLocks noChangeArrowheads="1"/>
          </p:cNvSpPr>
          <p:nvPr/>
        </p:nvSpPr>
        <p:spPr bwMode="auto">
          <a:xfrm>
            <a:off x="663575" y="2743200"/>
            <a:ext cx="8077200" cy="1917700"/>
          </a:xfrm>
          <a:prstGeom prst="rect">
            <a:avLst/>
          </a:prstGeom>
          <a:noFill/>
          <a:ln w="9525">
            <a:noFill/>
            <a:miter lim="800000"/>
            <a:headEnd/>
            <a:tailEnd/>
          </a:ln>
          <a:effectLst/>
        </p:spPr>
        <p:txBody>
          <a:bodyPr>
            <a:spAutoFit/>
          </a:bodyPr>
          <a:lstStyle/>
          <a:p>
            <a:r>
              <a:rPr lang="en-US" sz="2400" b="1" i="1">
                <a:solidFill>
                  <a:srgbClr val="000066"/>
                </a:solidFill>
                <a:effectLst>
                  <a:outerShdw blurRad="38100" dist="38100" dir="2700000" algn="tl">
                    <a:srgbClr val="FFFFFF"/>
                  </a:outerShdw>
                </a:effectLst>
                <a:latin typeface="Galliard-BoldItalic" pitchFamily="18" charset="0"/>
                <a:cs typeface="Arial" pitchFamily="34" charset="0"/>
              </a:rPr>
              <a:t>When, oh my country,  will I go</a:t>
            </a:r>
            <a:br>
              <a:rPr lang="en-US" sz="2400" b="1" i="1">
                <a:solidFill>
                  <a:srgbClr val="000066"/>
                </a:solidFill>
                <a:effectLst>
                  <a:outerShdw blurRad="38100" dist="38100" dir="2700000" algn="tl">
                    <a:srgbClr val="FFFFFF"/>
                  </a:outerShdw>
                </a:effectLst>
                <a:latin typeface="Galliard-BoldItalic" pitchFamily="18" charset="0"/>
                <a:cs typeface="Arial" pitchFamily="34" charset="0"/>
              </a:rPr>
            </a:br>
            <a:r>
              <a:rPr lang="en-US" sz="2400" b="1" i="1">
                <a:solidFill>
                  <a:srgbClr val="000066"/>
                </a:solidFill>
                <a:effectLst>
                  <a:outerShdw blurRad="38100" dist="38100" dir="2700000" algn="tl">
                    <a:srgbClr val="FFFFFF"/>
                  </a:outerShdw>
                </a:effectLst>
                <a:latin typeface="Galliard-BoldItalic" pitchFamily="18" charset="0"/>
                <a:cs typeface="Arial" pitchFamily="34" charset="0"/>
              </a:rPr>
              <a:t>from door to door during the elections</a:t>
            </a:r>
            <a:br>
              <a:rPr lang="en-US" sz="2400" b="1" i="1">
                <a:solidFill>
                  <a:srgbClr val="000066"/>
                </a:solidFill>
                <a:effectLst>
                  <a:outerShdw blurRad="38100" dist="38100" dir="2700000" algn="tl">
                    <a:srgbClr val="FFFFFF"/>
                  </a:outerShdw>
                </a:effectLst>
                <a:latin typeface="Galliard-BoldItalic" pitchFamily="18" charset="0"/>
                <a:cs typeface="Arial" pitchFamily="34" charset="0"/>
              </a:rPr>
            </a:br>
            <a:r>
              <a:rPr lang="en-US" sz="2400" b="1" i="1">
                <a:solidFill>
                  <a:srgbClr val="000066"/>
                </a:solidFill>
                <a:effectLst>
                  <a:outerShdw blurRad="38100" dist="38100" dir="2700000" algn="tl">
                    <a:srgbClr val="FFFFFF"/>
                  </a:outerShdw>
                </a:effectLst>
                <a:latin typeface="Galliard-BoldItalic" pitchFamily="18" charset="0"/>
                <a:cs typeface="Arial" pitchFamily="34" charset="0"/>
              </a:rPr>
              <a:t>collecting the fearful liberty</a:t>
            </a:r>
            <a:br>
              <a:rPr lang="en-US" sz="2400" b="1" i="1">
                <a:solidFill>
                  <a:srgbClr val="000066"/>
                </a:solidFill>
                <a:effectLst>
                  <a:outerShdw blurRad="38100" dist="38100" dir="2700000" algn="tl">
                    <a:srgbClr val="FFFFFF"/>
                  </a:outerShdw>
                </a:effectLst>
                <a:latin typeface="Galliard-BoldItalic" pitchFamily="18" charset="0"/>
                <a:cs typeface="Arial" pitchFamily="34" charset="0"/>
              </a:rPr>
            </a:br>
            <a:r>
              <a:rPr lang="en-US" sz="2400" b="1" i="1">
                <a:solidFill>
                  <a:srgbClr val="000066"/>
                </a:solidFill>
                <a:effectLst>
                  <a:outerShdw blurRad="38100" dist="38100" dir="2700000" algn="tl">
                    <a:srgbClr val="FFFFFF"/>
                  </a:outerShdw>
                </a:effectLst>
                <a:latin typeface="Galliard-BoldItalic" pitchFamily="18" charset="0"/>
                <a:cs typeface="Arial" pitchFamily="34" charset="0"/>
              </a:rPr>
              <a:t>that it may shout in the middle of the street?</a:t>
            </a:r>
            <a:r>
              <a:rPr lang="en-US" sz="2400" b="1" i="1">
                <a:solidFill>
                  <a:schemeClr val="accent2"/>
                </a:solidFill>
                <a:effectLst>
                  <a:outerShdw blurRad="38100" dist="38100" dir="2700000" algn="tl">
                    <a:srgbClr val="FFFFFF"/>
                  </a:outerShdw>
                </a:effectLst>
                <a:latin typeface="Galliard-BoldItalic" pitchFamily="18" charset="0"/>
                <a:cs typeface="Arial" pitchFamily="34" charset="0"/>
              </a:rPr>
              <a:t> </a:t>
            </a:r>
            <a:r>
              <a:rPr lang="es-MX" sz="2400">
                <a:solidFill>
                  <a:schemeClr val="accent2"/>
                </a:solidFill>
                <a:effectLst>
                  <a:outerShdw blurRad="38100" dist="38100" dir="2700000" algn="tl">
                    <a:srgbClr val="FFFFFF"/>
                  </a:outerShdw>
                </a:effectLst>
                <a:latin typeface="Galliard-BoldItalic" pitchFamily="18" charset="0"/>
                <a:cs typeface="Arial" pitchFamily="34" charset="0"/>
              </a:rPr>
              <a:t/>
            </a:r>
            <a:br>
              <a:rPr lang="es-MX" sz="2400">
                <a:solidFill>
                  <a:schemeClr val="accent2"/>
                </a:solidFill>
                <a:effectLst>
                  <a:outerShdw blurRad="38100" dist="38100" dir="2700000" algn="tl">
                    <a:srgbClr val="FFFFFF"/>
                  </a:outerShdw>
                </a:effectLst>
                <a:latin typeface="Galliard-BoldItalic" pitchFamily="18" charset="0"/>
                <a:cs typeface="Arial" pitchFamily="34" charset="0"/>
              </a:rPr>
            </a:br>
            <a:endParaRPr lang="en-US" sz="2400">
              <a:solidFill>
                <a:schemeClr val="accent2"/>
              </a:solidFill>
              <a:effectLst>
                <a:outerShdw blurRad="38100" dist="38100" dir="2700000" algn="tl">
                  <a:srgbClr val="FFFFFF"/>
                </a:outerShdw>
              </a:effectLst>
              <a:latin typeface="Galliard-BoldItalic" pitchFamily="18" charset="0"/>
              <a:cs typeface="Arial" pitchFamily="34" charset="0"/>
            </a:endParaRPr>
          </a:p>
        </p:txBody>
      </p:sp>
      <p:sp>
        <p:nvSpPr>
          <p:cNvPr id="41989" name="Rectangle 1029"/>
          <p:cNvSpPr>
            <a:spLocks noChangeArrowheads="1"/>
          </p:cNvSpPr>
          <p:nvPr/>
        </p:nvSpPr>
        <p:spPr bwMode="auto">
          <a:xfrm>
            <a:off x="663575" y="4421188"/>
            <a:ext cx="6146800" cy="1552575"/>
          </a:xfrm>
          <a:prstGeom prst="rect">
            <a:avLst/>
          </a:prstGeom>
          <a:noFill/>
          <a:ln w="9525">
            <a:noFill/>
            <a:miter lim="800000"/>
            <a:headEnd/>
            <a:tailEnd/>
          </a:ln>
          <a:effectLst/>
        </p:spPr>
        <p:txBody>
          <a:bodyPr wrap="none">
            <a:spAutoFit/>
          </a:bodyPr>
          <a:lstStyle/>
          <a:p>
            <a:r>
              <a:rPr lang="en-US" sz="2400" b="1" i="1" dirty="0">
                <a:solidFill>
                  <a:srgbClr val="000066"/>
                </a:solidFill>
                <a:effectLst>
                  <a:outerShdw blurRad="38100" dist="38100" dir="2700000" algn="tl">
                    <a:srgbClr val="FFFFFF"/>
                  </a:outerShdw>
                </a:effectLst>
                <a:latin typeface="Galliard-BoldItalic" pitchFamily="18" charset="0"/>
                <a:cs typeface="Arial" pitchFamily="34" charset="0"/>
              </a:rPr>
              <a:t>When, oh my country, will you marry me</a:t>
            </a:r>
            <a:endParaRPr lang="en-US" sz="2400" b="1" i="1" dirty="0">
              <a:solidFill>
                <a:srgbClr val="000066"/>
              </a:solidFill>
              <a:effectLst>
                <a:outerShdw blurRad="38100" dist="38100" dir="2700000" algn="tl">
                  <a:srgbClr val="FFFFFF"/>
                </a:outerShdw>
              </a:effectLst>
              <a:latin typeface="Galliard-BoldItalic" pitchFamily="18" charset="0"/>
              <a:cs typeface="Times New Roman" pitchFamily="18" charset="0"/>
            </a:endParaRPr>
          </a:p>
          <a:p>
            <a:r>
              <a:rPr lang="en-US" sz="2400" b="1" i="1" dirty="0">
                <a:solidFill>
                  <a:srgbClr val="000066"/>
                </a:solidFill>
                <a:effectLst>
                  <a:outerShdw blurRad="38100" dist="38100" dir="2700000" algn="tl">
                    <a:srgbClr val="FFFFFF"/>
                  </a:outerShdw>
                </a:effectLst>
                <a:latin typeface="Galliard-BoldItalic" pitchFamily="18" charset="0"/>
                <a:cs typeface="Arial" pitchFamily="34" charset="0"/>
              </a:rPr>
              <a:t>with your </a:t>
            </a:r>
            <a:r>
              <a:rPr lang="en-US" sz="2400" b="1" i="1" dirty="0" err="1">
                <a:solidFill>
                  <a:srgbClr val="000066"/>
                </a:solidFill>
                <a:effectLst>
                  <a:outerShdw blurRad="38100" dist="38100" dir="2700000" algn="tl">
                    <a:srgbClr val="FFFFFF"/>
                  </a:outerShdw>
                </a:effectLst>
                <a:latin typeface="Galliard-BoldItalic" pitchFamily="18" charset="0"/>
                <a:cs typeface="Arial" pitchFamily="34" charset="0"/>
              </a:rPr>
              <a:t>seagreen</a:t>
            </a:r>
            <a:r>
              <a:rPr lang="en-US" sz="2400" b="1" i="1" dirty="0">
                <a:solidFill>
                  <a:srgbClr val="000066"/>
                </a:solidFill>
                <a:effectLst>
                  <a:outerShdw blurRad="38100" dist="38100" dir="2700000" algn="tl">
                    <a:srgbClr val="FFFFFF"/>
                  </a:outerShdw>
                </a:effectLst>
                <a:latin typeface="Galliard-BoldItalic" pitchFamily="18" charset="0"/>
                <a:cs typeface="Arial" pitchFamily="34" charset="0"/>
              </a:rPr>
              <a:t> eyes and your dress of snow</a:t>
            </a:r>
            <a:endParaRPr lang="en-US" sz="2400" b="1" i="1" dirty="0">
              <a:solidFill>
                <a:srgbClr val="000066"/>
              </a:solidFill>
              <a:effectLst>
                <a:outerShdw blurRad="38100" dist="38100" dir="2700000" algn="tl">
                  <a:srgbClr val="FFFFFF"/>
                </a:outerShdw>
              </a:effectLst>
              <a:latin typeface="Galliard-BoldItalic" pitchFamily="18" charset="0"/>
              <a:cs typeface="Times New Roman" pitchFamily="18" charset="0"/>
            </a:endParaRPr>
          </a:p>
          <a:p>
            <a:r>
              <a:rPr lang="en-US" sz="2400" b="1" i="1" dirty="0">
                <a:solidFill>
                  <a:srgbClr val="000066"/>
                </a:solidFill>
                <a:effectLst>
                  <a:outerShdw blurRad="38100" dist="38100" dir="2700000" algn="tl">
                    <a:srgbClr val="FFFFFF"/>
                  </a:outerShdw>
                </a:effectLst>
                <a:latin typeface="Galliard-BoldItalic" pitchFamily="18" charset="0"/>
                <a:cs typeface="Arial" pitchFamily="34" charset="0"/>
              </a:rPr>
              <a:t>and we will have millions of new children</a:t>
            </a:r>
            <a:endParaRPr lang="en-US" sz="2400" b="1" i="1" dirty="0">
              <a:solidFill>
                <a:srgbClr val="000066"/>
              </a:solidFill>
              <a:effectLst>
                <a:outerShdw blurRad="38100" dist="38100" dir="2700000" algn="tl">
                  <a:srgbClr val="FFFFFF"/>
                </a:outerShdw>
              </a:effectLst>
              <a:latin typeface="Galliard-BoldItalic" pitchFamily="18" charset="0"/>
              <a:cs typeface="Times New Roman" pitchFamily="18" charset="0"/>
            </a:endParaRPr>
          </a:p>
          <a:p>
            <a:r>
              <a:rPr lang="en-US" sz="2400" b="1" i="1" dirty="0">
                <a:solidFill>
                  <a:srgbClr val="000066"/>
                </a:solidFill>
                <a:effectLst>
                  <a:outerShdw blurRad="38100" dist="38100" dir="2700000" algn="tl">
                    <a:srgbClr val="FFFFFF"/>
                  </a:outerShdw>
                </a:effectLst>
                <a:latin typeface="Galliard-BoldItalic" pitchFamily="18" charset="0"/>
                <a:cs typeface="Arial" pitchFamily="34" charset="0"/>
              </a:rPr>
              <a:t>that will return the land to the poor? </a:t>
            </a:r>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1000"/>
                                  </p:stCondLst>
                                  <p:childTnLst>
                                    <p:set>
                                      <p:cBhvr>
                                        <p:cTn id="6" dur="1" fill="hold">
                                          <p:stCondLst>
                                            <p:cond delay="0"/>
                                          </p:stCondLst>
                                        </p:cTn>
                                        <p:tgtEl>
                                          <p:spTgt spid="41987"/>
                                        </p:tgtEl>
                                        <p:attrNameLst>
                                          <p:attrName>style.visibility</p:attrName>
                                        </p:attrNameLst>
                                      </p:cBhvr>
                                      <p:to>
                                        <p:strVal val="visible"/>
                                      </p:to>
                                    </p:set>
                                    <p:anim calcmode="lin" valueType="num">
                                      <p:cBhvr>
                                        <p:cTn id="7" dur="500" fill="hold"/>
                                        <p:tgtEl>
                                          <p:spTgt spid="41987"/>
                                        </p:tgtEl>
                                        <p:attrNameLst>
                                          <p:attrName>ppt_w</p:attrName>
                                        </p:attrNameLst>
                                      </p:cBhvr>
                                      <p:tavLst>
                                        <p:tav tm="0">
                                          <p:val>
                                            <p:fltVal val="0"/>
                                          </p:val>
                                        </p:tav>
                                        <p:tav tm="100000">
                                          <p:val>
                                            <p:strVal val="#ppt_w"/>
                                          </p:val>
                                        </p:tav>
                                      </p:tavLst>
                                    </p:anim>
                                    <p:anim calcmode="lin" valueType="num">
                                      <p:cBhvr>
                                        <p:cTn id="8" dur="500" fill="hold"/>
                                        <p:tgtEl>
                                          <p:spTgt spid="41987"/>
                                        </p:tgtEl>
                                        <p:attrNameLst>
                                          <p:attrName>ppt_h</p:attrName>
                                        </p:attrNameLst>
                                      </p:cBhvr>
                                      <p:tavLst>
                                        <p:tav tm="0">
                                          <p:val>
                                            <p:strVal val="#ppt_h"/>
                                          </p:val>
                                        </p:tav>
                                        <p:tav tm="100000">
                                          <p:val>
                                            <p:strVal val="#ppt_h"/>
                                          </p:val>
                                        </p:tav>
                                      </p:tavLst>
                                    </p:anim>
                                  </p:childTnLst>
                                </p:cTn>
                              </p:par>
                            </p:childTnLst>
                          </p:cTn>
                        </p:par>
                        <p:par>
                          <p:cTn id="9" fill="hold">
                            <p:stCondLst>
                              <p:cond delay="1500"/>
                            </p:stCondLst>
                            <p:childTnLst>
                              <p:par>
                                <p:cTn id="10" presetID="17" presetClass="entr" presetSubtype="10" fill="hold" grpId="0" nodeType="afterEffect">
                                  <p:stCondLst>
                                    <p:cond delay="4000"/>
                                  </p:stCondLst>
                                  <p:childTnLst>
                                    <p:set>
                                      <p:cBhvr>
                                        <p:cTn id="11" dur="1" fill="hold">
                                          <p:stCondLst>
                                            <p:cond delay="0"/>
                                          </p:stCondLst>
                                        </p:cTn>
                                        <p:tgtEl>
                                          <p:spTgt spid="41988"/>
                                        </p:tgtEl>
                                        <p:attrNameLst>
                                          <p:attrName>style.visibility</p:attrName>
                                        </p:attrNameLst>
                                      </p:cBhvr>
                                      <p:to>
                                        <p:strVal val="visible"/>
                                      </p:to>
                                    </p:set>
                                    <p:anim calcmode="lin" valueType="num">
                                      <p:cBhvr>
                                        <p:cTn id="12" dur="500" fill="hold"/>
                                        <p:tgtEl>
                                          <p:spTgt spid="41988"/>
                                        </p:tgtEl>
                                        <p:attrNameLst>
                                          <p:attrName>ppt_w</p:attrName>
                                        </p:attrNameLst>
                                      </p:cBhvr>
                                      <p:tavLst>
                                        <p:tav tm="0">
                                          <p:val>
                                            <p:fltVal val="0"/>
                                          </p:val>
                                        </p:tav>
                                        <p:tav tm="100000">
                                          <p:val>
                                            <p:strVal val="#ppt_w"/>
                                          </p:val>
                                        </p:tav>
                                      </p:tavLst>
                                    </p:anim>
                                    <p:anim calcmode="lin" valueType="num">
                                      <p:cBhvr>
                                        <p:cTn id="13" dur="500" fill="hold"/>
                                        <p:tgtEl>
                                          <p:spTgt spid="41988"/>
                                        </p:tgtEl>
                                        <p:attrNameLst>
                                          <p:attrName>ppt_h</p:attrName>
                                        </p:attrNameLst>
                                      </p:cBhvr>
                                      <p:tavLst>
                                        <p:tav tm="0">
                                          <p:val>
                                            <p:strVal val="#ppt_h"/>
                                          </p:val>
                                        </p:tav>
                                        <p:tav tm="100000">
                                          <p:val>
                                            <p:strVal val="#ppt_h"/>
                                          </p:val>
                                        </p:tav>
                                      </p:tavLst>
                                    </p:anim>
                                  </p:childTnLst>
                                </p:cTn>
                              </p:par>
                            </p:childTnLst>
                          </p:cTn>
                        </p:par>
                        <p:par>
                          <p:cTn id="14" fill="hold">
                            <p:stCondLst>
                              <p:cond delay="6000"/>
                            </p:stCondLst>
                            <p:childTnLst>
                              <p:par>
                                <p:cTn id="15" presetID="17" presetClass="entr" presetSubtype="10" fill="hold" grpId="0" nodeType="afterEffect">
                                  <p:stCondLst>
                                    <p:cond delay="4000"/>
                                  </p:stCondLst>
                                  <p:childTnLst>
                                    <p:set>
                                      <p:cBhvr>
                                        <p:cTn id="16" dur="1" fill="hold">
                                          <p:stCondLst>
                                            <p:cond delay="0"/>
                                          </p:stCondLst>
                                        </p:cTn>
                                        <p:tgtEl>
                                          <p:spTgt spid="41989"/>
                                        </p:tgtEl>
                                        <p:attrNameLst>
                                          <p:attrName>style.visibility</p:attrName>
                                        </p:attrNameLst>
                                      </p:cBhvr>
                                      <p:to>
                                        <p:strVal val="visible"/>
                                      </p:to>
                                    </p:set>
                                    <p:anim calcmode="lin" valueType="num">
                                      <p:cBhvr>
                                        <p:cTn id="17" dur="500" fill="hold"/>
                                        <p:tgtEl>
                                          <p:spTgt spid="41989"/>
                                        </p:tgtEl>
                                        <p:attrNameLst>
                                          <p:attrName>ppt_w</p:attrName>
                                        </p:attrNameLst>
                                      </p:cBhvr>
                                      <p:tavLst>
                                        <p:tav tm="0">
                                          <p:val>
                                            <p:fltVal val="0"/>
                                          </p:val>
                                        </p:tav>
                                        <p:tav tm="100000">
                                          <p:val>
                                            <p:strVal val="#ppt_w"/>
                                          </p:val>
                                        </p:tav>
                                      </p:tavLst>
                                    </p:anim>
                                    <p:anim calcmode="lin" valueType="num">
                                      <p:cBhvr>
                                        <p:cTn id="18" dur="500" fill="hold"/>
                                        <p:tgtEl>
                                          <p:spTgt spid="4198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utoUpdateAnimBg="0"/>
      <p:bldP spid="41988" grpId="0" autoUpdateAnimBg="0"/>
      <p:bldP spid="4198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8" name="Picture 12" descr="f205"/>
          <p:cNvPicPr>
            <a:picLocks noChangeAspect="1" noChangeArrowheads="1"/>
          </p:cNvPicPr>
          <p:nvPr/>
        </p:nvPicPr>
        <p:blipFill>
          <a:blip r:embed="rId2" cstate="print"/>
          <a:srcRect/>
          <a:stretch>
            <a:fillRect/>
          </a:stretch>
        </p:blipFill>
        <p:spPr bwMode="auto">
          <a:xfrm>
            <a:off x="0" y="0"/>
            <a:ext cx="6227763" cy="2565400"/>
          </a:xfrm>
          <a:prstGeom prst="rect">
            <a:avLst/>
          </a:prstGeom>
          <a:noFill/>
        </p:spPr>
      </p:pic>
      <p:sp>
        <p:nvSpPr>
          <p:cNvPr id="39940" name="Rectangle 4"/>
          <p:cNvSpPr>
            <a:spLocks noChangeArrowheads="1"/>
          </p:cNvSpPr>
          <p:nvPr/>
        </p:nvSpPr>
        <p:spPr bwMode="auto">
          <a:xfrm>
            <a:off x="250825" y="4437063"/>
            <a:ext cx="4168775" cy="1920875"/>
          </a:xfrm>
          <a:prstGeom prst="rect">
            <a:avLst/>
          </a:prstGeom>
          <a:noFill/>
          <a:ln w="9525">
            <a:noFill/>
            <a:miter lim="800000"/>
            <a:headEnd/>
            <a:tailEnd/>
          </a:ln>
          <a:effectLst/>
        </p:spPr>
        <p:txBody>
          <a:bodyPr>
            <a:spAutoFit/>
          </a:bodyPr>
          <a:lstStyle/>
          <a:p>
            <a:r>
              <a:rPr lang="en-US" sz="2000" b="1" i="1">
                <a:solidFill>
                  <a:schemeClr val="accent1"/>
                </a:solidFill>
                <a:latin typeface="Galliard-BoldItalic" pitchFamily="18" charset="0"/>
                <a:cs typeface="Arial" pitchFamily="34" charset="0"/>
              </a:rPr>
              <a:t>With the bloodthirsty flies </a:t>
            </a:r>
            <a:br>
              <a:rPr lang="en-US" sz="2000" b="1" i="1">
                <a:solidFill>
                  <a:schemeClr val="accent1"/>
                </a:solidFill>
                <a:latin typeface="Galliard-BoldItalic" pitchFamily="18" charset="0"/>
                <a:cs typeface="Arial" pitchFamily="34" charset="0"/>
              </a:rPr>
            </a:br>
            <a:r>
              <a:rPr lang="en-US" sz="2000" b="1" i="1">
                <a:solidFill>
                  <a:schemeClr val="accent1"/>
                </a:solidFill>
                <a:latin typeface="Galliard-BoldItalic" pitchFamily="18" charset="0"/>
                <a:cs typeface="Arial" pitchFamily="34" charset="0"/>
              </a:rPr>
              <a:t>came the Fruit Company, </a:t>
            </a:r>
            <a:br>
              <a:rPr lang="en-US" sz="2000" b="1" i="1">
                <a:solidFill>
                  <a:schemeClr val="accent1"/>
                </a:solidFill>
                <a:latin typeface="Galliard-BoldItalic" pitchFamily="18" charset="0"/>
                <a:cs typeface="Arial" pitchFamily="34" charset="0"/>
              </a:rPr>
            </a:br>
            <a:r>
              <a:rPr lang="en-US" sz="2000" b="1" i="1">
                <a:solidFill>
                  <a:schemeClr val="accent1"/>
                </a:solidFill>
                <a:latin typeface="Galliard-BoldItalic" pitchFamily="18" charset="0"/>
                <a:cs typeface="Arial" pitchFamily="34" charset="0"/>
              </a:rPr>
              <a:t>amassed coffee and fruit </a:t>
            </a:r>
            <a:br>
              <a:rPr lang="en-US" sz="2000" b="1" i="1">
                <a:solidFill>
                  <a:schemeClr val="accent1"/>
                </a:solidFill>
                <a:latin typeface="Galliard-BoldItalic" pitchFamily="18" charset="0"/>
                <a:cs typeface="Arial" pitchFamily="34" charset="0"/>
              </a:rPr>
            </a:br>
            <a:r>
              <a:rPr lang="en-US" sz="2000" b="1" i="1">
                <a:solidFill>
                  <a:schemeClr val="accent1"/>
                </a:solidFill>
                <a:latin typeface="Galliard-BoldItalic" pitchFamily="18" charset="0"/>
                <a:cs typeface="Arial" pitchFamily="34" charset="0"/>
              </a:rPr>
              <a:t>in ships which put to sea like </a:t>
            </a:r>
            <a:br>
              <a:rPr lang="en-US" sz="2000" b="1" i="1">
                <a:solidFill>
                  <a:schemeClr val="accent1"/>
                </a:solidFill>
                <a:latin typeface="Galliard-BoldItalic" pitchFamily="18" charset="0"/>
                <a:cs typeface="Arial" pitchFamily="34" charset="0"/>
              </a:rPr>
            </a:br>
            <a:r>
              <a:rPr lang="en-US" sz="2000" b="1" i="1">
                <a:solidFill>
                  <a:schemeClr val="accent1"/>
                </a:solidFill>
                <a:latin typeface="Galliard-BoldItalic" pitchFamily="18" charset="0"/>
                <a:cs typeface="Arial" pitchFamily="34" charset="0"/>
              </a:rPr>
              <a:t>overloaded trays with the treasures </a:t>
            </a:r>
            <a:br>
              <a:rPr lang="en-US" sz="2000" b="1" i="1">
                <a:solidFill>
                  <a:schemeClr val="accent1"/>
                </a:solidFill>
                <a:latin typeface="Galliard-BoldItalic" pitchFamily="18" charset="0"/>
                <a:cs typeface="Arial" pitchFamily="34" charset="0"/>
              </a:rPr>
            </a:br>
            <a:r>
              <a:rPr lang="en-US" sz="2000" b="1" i="1">
                <a:solidFill>
                  <a:schemeClr val="accent1"/>
                </a:solidFill>
                <a:latin typeface="Galliard-BoldItalic" pitchFamily="18" charset="0"/>
                <a:cs typeface="Arial" pitchFamily="34" charset="0"/>
              </a:rPr>
              <a:t>from our sunken lands. </a:t>
            </a:r>
          </a:p>
        </p:txBody>
      </p:sp>
      <p:sp>
        <p:nvSpPr>
          <p:cNvPr id="39941" name="Rectangle 5"/>
          <p:cNvSpPr>
            <a:spLocks noChangeArrowheads="1"/>
          </p:cNvSpPr>
          <p:nvPr/>
        </p:nvSpPr>
        <p:spPr bwMode="auto">
          <a:xfrm>
            <a:off x="5167313" y="3141663"/>
            <a:ext cx="3976687" cy="2530475"/>
          </a:xfrm>
          <a:prstGeom prst="rect">
            <a:avLst/>
          </a:prstGeom>
          <a:noFill/>
          <a:ln w="9525">
            <a:noFill/>
            <a:miter lim="800000"/>
            <a:headEnd/>
            <a:tailEnd/>
          </a:ln>
          <a:effectLst/>
        </p:spPr>
        <p:txBody>
          <a:bodyPr>
            <a:spAutoFit/>
          </a:bodyPr>
          <a:lstStyle/>
          <a:p>
            <a:r>
              <a:rPr lang="en-US" sz="2000" b="1" i="1">
                <a:solidFill>
                  <a:schemeClr val="accent1"/>
                </a:solidFill>
                <a:latin typeface="Galliard-BoldItalic" pitchFamily="18" charset="0"/>
                <a:cs typeface="Arial" pitchFamily="34" charset="0"/>
              </a:rPr>
              <a:t>Meanwhile the Indians fall </a:t>
            </a:r>
            <a:br>
              <a:rPr lang="en-US" sz="2000" b="1" i="1">
                <a:solidFill>
                  <a:schemeClr val="accent1"/>
                </a:solidFill>
                <a:latin typeface="Galliard-BoldItalic" pitchFamily="18" charset="0"/>
                <a:cs typeface="Arial" pitchFamily="34" charset="0"/>
              </a:rPr>
            </a:br>
            <a:r>
              <a:rPr lang="en-US" sz="2000" b="1" i="1">
                <a:solidFill>
                  <a:schemeClr val="accent1"/>
                </a:solidFill>
                <a:latin typeface="Galliard-BoldItalic" pitchFamily="18" charset="0"/>
                <a:cs typeface="Arial" pitchFamily="34" charset="0"/>
              </a:rPr>
              <a:t>into the sugared depths </a:t>
            </a:r>
            <a:br>
              <a:rPr lang="en-US" sz="2000" b="1" i="1">
                <a:solidFill>
                  <a:schemeClr val="accent1"/>
                </a:solidFill>
                <a:latin typeface="Galliard-BoldItalic" pitchFamily="18" charset="0"/>
                <a:cs typeface="Arial" pitchFamily="34" charset="0"/>
              </a:rPr>
            </a:br>
            <a:r>
              <a:rPr lang="en-US" sz="2000" b="1" i="1">
                <a:solidFill>
                  <a:schemeClr val="accent1"/>
                </a:solidFill>
                <a:latin typeface="Galliard-BoldItalic" pitchFamily="18" charset="0"/>
                <a:cs typeface="Arial" pitchFamily="34" charset="0"/>
              </a:rPr>
              <a:t>of the harbors</a:t>
            </a:r>
            <a:br>
              <a:rPr lang="en-US" sz="2000" b="1" i="1">
                <a:solidFill>
                  <a:schemeClr val="accent1"/>
                </a:solidFill>
                <a:latin typeface="Galliard-BoldItalic" pitchFamily="18" charset="0"/>
                <a:cs typeface="Arial" pitchFamily="34" charset="0"/>
              </a:rPr>
            </a:br>
            <a:r>
              <a:rPr lang="en-US" sz="2000" b="1" i="1">
                <a:solidFill>
                  <a:schemeClr val="accent1"/>
                </a:solidFill>
                <a:latin typeface="Galliard-BoldItalic" pitchFamily="18" charset="0"/>
                <a:cs typeface="Arial" pitchFamily="34" charset="0"/>
              </a:rPr>
              <a:t>and are buried in the </a:t>
            </a:r>
            <a:br>
              <a:rPr lang="en-US" sz="2000" b="1" i="1">
                <a:solidFill>
                  <a:schemeClr val="accent1"/>
                </a:solidFill>
                <a:latin typeface="Galliard-BoldItalic" pitchFamily="18" charset="0"/>
                <a:cs typeface="Arial" pitchFamily="34" charset="0"/>
              </a:rPr>
            </a:br>
            <a:r>
              <a:rPr lang="en-US" sz="2000" b="1" i="1">
                <a:solidFill>
                  <a:schemeClr val="accent1"/>
                </a:solidFill>
                <a:latin typeface="Galliard-BoldItalic" pitchFamily="18" charset="0"/>
                <a:cs typeface="Arial" pitchFamily="34" charset="0"/>
              </a:rPr>
              <a:t>morning mists; </a:t>
            </a:r>
            <a:br>
              <a:rPr lang="en-US" sz="2000" b="1" i="1">
                <a:solidFill>
                  <a:schemeClr val="accent1"/>
                </a:solidFill>
                <a:latin typeface="Galliard-BoldItalic" pitchFamily="18" charset="0"/>
                <a:cs typeface="Arial" pitchFamily="34" charset="0"/>
              </a:rPr>
            </a:br>
            <a:r>
              <a:rPr lang="en-US" sz="2000" b="1" i="1">
                <a:solidFill>
                  <a:schemeClr val="accent1"/>
                </a:solidFill>
                <a:latin typeface="Galliard-BoldItalic" pitchFamily="18" charset="0"/>
                <a:cs typeface="Arial" pitchFamily="34" charset="0"/>
              </a:rPr>
              <a:t>a corpse rolls, a thing without </a:t>
            </a:r>
            <a:br>
              <a:rPr lang="en-US" sz="2000" b="1" i="1">
                <a:solidFill>
                  <a:schemeClr val="accent1"/>
                </a:solidFill>
                <a:latin typeface="Galliard-BoldItalic" pitchFamily="18" charset="0"/>
                <a:cs typeface="Arial" pitchFamily="34" charset="0"/>
              </a:rPr>
            </a:br>
            <a:r>
              <a:rPr lang="en-US" sz="2000" b="1" i="1">
                <a:solidFill>
                  <a:schemeClr val="accent1"/>
                </a:solidFill>
                <a:latin typeface="Galliard-BoldItalic" pitchFamily="18" charset="0"/>
                <a:cs typeface="Arial" pitchFamily="34" charset="0"/>
              </a:rPr>
              <a:t>name, a discarded number, </a:t>
            </a:r>
            <a:br>
              <a:rPr lang="en-US" sz="2000" b="1" i="1">
                <a:solidFill>
                  <a:schemeClr val="accent1"/>
                </a:solidFill>
                <a:latin typeface="Galliard-BoldItalic" pitchFamily="18" charset="0"/>
                <a:cs typeface="Arial" pitchFamily="34" charset="0"/>
              </a:rPr>
            </a:br>
            <a:r>
              <a:rPr lang="en-US" sz="2000" b="1" i="1">
                <a:solidFill>
                  <a:schemeClr val="accent1"/>
                </a:solidFill>
                <a:latin typeface="Galliard-BoldItalic" pitchFamily="18" charset="0"/>
                <a:cs typeface="Arial" pitchFamily="34" charset="0"/>
              </a:rPr>
              <a:t>a bunch of rotten fruit.</a:t>
            </a:r>
            <a:r>
              <a:rPr lang="en-US" sz="2000" b="1" i="1">
                <a:solidFill>
                  <a:schemeClr val="accent1"/>
                </a:solidFill>
                <a:latin typeface="Galliard-BoldItalic" pitchFamily="18" charset="0"/>
                <a:cs typeface="Times New Roman" pitchFamily="18" charset="0"/>
              </a:rPr>
              <a:t> </a:t>
            </a:r>
          </a:p>
        </p:txBody>
      </p:sp>
      <p:sp>
        <p:nvSpPr>
          <p:cNvPr id="39943" name="Text Box 7"/>
          <p:cNvSpPr txBox="1">
            <a:spLocks noChangeArrowheads="1"/>
          </p:cNvSpPr>
          <p:nvPr>
            <p:ph type="title"/>
          </p:nvPr>
        </p:nvSpPr>
        <p:spPr>
          <a:xfrm>
            <a:off x="468313" y="1557338"/>
            <a:ext cx="5483225" cy="868362"/>
          </a:xfrm>
          <a:noFill/>
          <a:ln/>
        </p:spPr>
        <p:txBody>
          <a:bodyPr/>
          <a:lstStyle/>
          <a:p>
            <a:pPr algn="l"/>
            <a:r>
              <a:rPr lang="es-ES" sz="3200" b="1">
                <a:solidFill>
                  <a:srgbClr val="CCFFFF"/>
                </a:solidFill>
                <a:latin typeface="Galliard-BoldItalic" pitchFamily="18" charset="0"/>
              </a:rPr>
              <a:t>La United Fruit Company</a:t>
            </a:r>
          </a:p>
        </p:txBody>
      </p:sp>
      <p:sp>
        <p:nvSpPr>
          <p:cNvPr id="39946" name="Rectangle 10"/>
          <p:cNvSpPr>
            <a:spLocks noChangeArrowheads="1"/>
          </p:cNvSpPr>
          <p:nvPr/>
        </p:nvSpPr>
        <p:spPr bwMode="auto">
          <a:xfrm>
            <a:off x="250825" y="3141663"/>
            <a:ext cx="4572000" cy="1006475"/>
          </a:xfrm>
          <a:prstGeom prst="rect">
            <a:avLst/>
          </a:prstGeom>
          <a:noFill/>
          <a:ln w="9525">
            <a:noFill/>
            <a:miter lim="800000"/>
            <a:headEnd/>
            <a:tailEnd/>
          </a:ln>
          <a:effectLst/>
        </p:spPr>
        <p:txBody>
          <a:bodyPr>
            <a:spAutoFit/>
          </a:bodyPr>
          <a:lstStyle/>
          <a:p>
            <a:r>
              <a:rPr lang="en-US" sz="2000" b="1" i="1">
                <a:solidFill>
                  <a:schemeClr val="accent1"/>
                </a:solidFill>
                <a:latin typeface="Galliard-BoldItalic" pitchFamily="18" charset="0"/>
                <a:cs typeface="Arial" pitchFamily="34" charset="0"/>
              </a:rPr>
              <a:t>…the dictatorship of flies: </a:t>
            </a:r>
            <a:br>
              <a:rPr lang="en-US" sz="2000" b="1" i="1">
                <a:solidFill>
                  <a:schemeClr val="accent1"/>
                </a:solidFill>
                <a:latin typeface="Galliard-BoldItalic" pitchFamily="18" charset="0"/>
                <a:cs typeface="Arial" pitchFamily="34" charset="0"/>
              </a:rPr>
            </a:br>
            <a:r>
              <a:rPr lang="en-US" sz="2000" b="1" i="1">
                <a:solidFill>
                  <a:schemeClr val="accent1"/>
                </a:solidFill>
                <a:latin typeface="Galliard-BoldItalic" pitchFamily="18" charset="0"/>
                <a:cs typeface="Arial" pitchFamily="34" charset="0"/>
              </a:rPr>
              <a:t>Trujillo flies, Tachos flies </a:t>
            </a:r>
            <a:br>
              <a:rPr lang="en-US" sz="2000" b="1" i="1">
                <a:solidFill>
                  <a:schemeClr val="accent1"/>
                </a:solidFill>
                <a:latin typeface="Galliard-BoldItalic" pitchFamily="18" charset="0"/>
                <a:cs typeface="Arial" pitchFamily="34" charset="0"/>
              </a:rPr>
            </a:br>
            <a:r>
              <a:rPr lang="en-US" sz="2000" b="1" i="1">
                <a:solidFill>
                  <a:schemeClr val="accent1"/>
                </a:solidFill>
                <a:latin typeface="Galliard-BoldItalic" pitchFamily="18" charset="0"/>
                <a:cs typeface="Arial" pitchFamily="34" charset="0"/>
              </a:rPr>
              <a:t>Carias flies, Martinez flies, …</a:t>
            </a:r>
            <a:r>
              <a:rPr lang="en-US" sz="2000" b="1">
                <a:solidFill>
                  <a:srgbClr val="B4EAE9"/>
                </a:solidFill>
                <a:latin typeface="Galliard-BoldItalic" pitchFamily="18" charset="0"/>
                <a:cs typeface="Times New Roman" pitchFamily="18" charset="0"/>
              </a:rPr>
              <a:t> </a:t>
            </a:r>
          </a:p>
        </p:txBody>
      </p:sp>
      <p:pic>
        <p:nvPicPr>
          <p:cNvPr id="39949" name="Picture 13" descr="f188"/>
          <p:cNvPicPr>
            <a:picLocks noChangeAspect="1" noChangeArrowheads="1"/>
          </p:cNvPicPr>
          <p:nvPr/>
        </p:nvPicPr>
        <p:blipFill>
          <a:blip r:embed="rId3" cstate="print"/>
          <a:srcRect/>
          <a:stretch>
            <a:fillRect/>
          </a:stretch>
        </p:blipFill>
        <p:spPr bwMode="auto">
          <a:xfrm>
            <a:off x="6084888" y="0"/>
            <a:ext cx="3059112" cy="2565400"/>
          </a:xfrm>
          <a:prstGeom prst="rect">
            <a:avLst/>
          </a:prstGeom>
          <a:noFill/>
        </p:spPr>
      </p:pic>
      <p:pic>
        <p:nvPicPr>
          <p:cNvPr id="39950" name="Picture 14" descr="rosa fondo negro"/>
          <p:cNvPicPr>
            <a:picLocks noChangeAspect="1" noChangeArrowheads="1"/>
          </p:cNvPicPr>
          <p:nvPr/>
        </p:nvPicPr>
        <p:blipFill>
          <a:blip r:embed="rId4" cstate="print"/>
          <a:srcRect/>
          <a:stretch>
            <a:fillRect/>
          </a:stretch>
        </p:blipFill>
        <p:spPr bwMode="auto">
          <a:xfrm>
            <a:off x="7451725" y="5876925"/>
            <a:ext cx="1143000" cy="593725"/>
          </a:xfrm>
          <a:prstGeom prst="rect">
            <a:avLst/>
          </a:prstGeom>
          <a:noFill/>
        </p:spPr>
      </p:pic>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9946"/>
                                        </p:tgtEl>
                                        <p:attrNameLst>
                                          <p:attrName>style.visibility</p:attrName>
                                        </p:attrNameLst>
                                      </p:cBhvr>
                                      <p:to>
                                        <p:strVal val="visible"/>
                                      </p:to>
                                    </p:set>
                                    <p:anim calcmode="lin" valueType="num">
                                      <p:cBhvr>
                                        <p:cTn id="7" dur="500" fill="hold"/>
                                        <p:tgtEl>
                                          <p:spTgt spid="39946"/>
                                        </p:tgtEl>
                                        <p:attrNameLst>
                                          <p:attrName>ppt_w</p:attrName>
                                        </p:attrNameLst>
                                      </p:cBhvr>
                                      <p:tavLst>
                                        <p:tav tm="0">
                                          <p:val>
                                            <p:fltVal val="0"/>
                                          </p:val>
                                        </p:tav>
                                        <p:tav tm="100000">
                                          <p:val>
                                            <p:strVal val="#ppt_w"/>
                                          </p:val>
                                        </p:tav>
                                      </p:tavLst>
                                    </p:anim>
                                    <p:anim calcmode="lin" valueType="num">
                                      <p:cBhvr>
                                        <p:cTn id="8" dur="500" fill="hold"/>
                                        <p:tgtEl>
                                          <p:spTgt spid="3994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3000"/>
                                  </p:stCondLst>
                                  <p:childTnLst>
                                    <p:set>
                                      <p:cBhvr>
                                        <p:cTn id="11" dur="1" fill="hold">
                                          <p:stCondLst>
                                            <p:cond delay="0"/>
                                          </p:stCondLst>
                                        </p:cTn>
                                        <p:tgtEl>
                                          <p:spTgt spid="39940"/>
                                        </p:tgtEl>
                                        <p:attrNameLst>
                                          <p:attrName>style.visibility</p:attrName>
                                        </p:attrNameLst>
                                      </p:cBhvr>
                                      <p:to>
                                        <p:strVal val="visible"/>
                                      </p:to>
                                    </p:set>
                                    <p:anim calcmode="lin" valueType="num">
                                      <p:cBhvr>
                                        <p:cTn id="12" dur="500" fill="hold"/>
                                        <p:tgtEl>
                                          <p:spTgt spid="39940"/>
                                        </p:tgtEl>
                                        <p:attrNameLst>
                                          <p:attrName>ppt_w</p:attrName>
                                        </p:attrNameLst>
                                      </p:cBhvr>
                                      <p:tavLst>
                                        <p:tav tm="0">
                                          <p:val>
                                            <p:fltVal val="0"/>
                                          </p:val>
                                        </p:tav>
                                        <p:tav tm="100000">
                                          <p:val>
                                            <p:strVal val="#ppt_w"/>
                                          </p:val>
                                        </p:tav>
                                      </p:tavLst>
                                    </p:anim>
                                    <p:anim calcmode="lin" valueType="num">
                                      <p:cBhvr>
                                        <p:cTn id="13" dur="500" fill="hold"/>
                                        <p:tgtEl>
                                          <p:spTgt spid="39940"/>
                                        </p:tgtEl>
                                        <p:attrNameLst>
                                          <p:attrName>ppt_h</p:attrName>
                                        </p:attrNameLst>
                                      </p:cBhvr>
                                      <p:tavLst>
                                        <p:tav tm="0">
                                          <p:val>
                                            <p:strVal val="#ppt_h"/>
                                          </p:val>
                                        </p:tav>
                                        <p:tav tm="100000">
                                          <p:val>
                                            <p:strVal val="#ppt_h"/>
                                          </p:val>
                                        </p:tav>
                                      </p:tavLst>
                                    </p:anim>
                                  </p:childTnLst>
                                </p:cTn>
                              </p:par>
                            </p:childTnLst>
                          </p:cTn>
                        </p:par>
                        <p:par>
                          <p:cTn id="14" fill="hold">
                            <p:stCondLst>
                              <p:cond delay="4000"/>
                            </p:stCondLst>
                            <p:childTnLst>
                              <p:par>
                                <p:cTn id="15" presetID="17" presetClass="entr" presetSubtype="10" fill="hold" grpId="0" nodeType="afterEffect">
                                  <p:stCondLst>
                                    <p:cond delay="3000"/>
                                  </p:stCondLst>
                                  <p:childTnLst>
                                    <p:set>
                                      <p:cBhvr>
                                        <p:cTn id="16" dur="1" fill="hold">
                                          <p:stCondLst>
                                            <p:cond delay="0"/>
                                          </p:stCondLst>
                                        </p:cTn>
                                        <p:tgtEl>
                                          <p:spTgt spid="39941"/>
                                        </p:tgtEl>
                                        <p:attrNameLst>
                                          <p:attrName>style.visibility</p:attrName>
                                        </p:attrNameLst>
                                      </p:cBhvr>
                                      <p:to>
                                        <p:strVal val="visible"/>
                                      </p:to>
                                    </p:set>
                                    <p:anim calcmode="lin" valueType="num">
                                      <p:cBhvr>
                                        <p:cTn id="17" dur="500" fill="hold"/>
                                        <p:tgtEl>
                                          <p:spTgt spid="39941"/>
                                        </p:tgtEl>
                                        <p:attrNameLst>
                                          <p:attrName>ppt_w</p:attrName>
                                        </p:attrNameLst>
                                      </p:cBhvr>
                                      <p:tavLst>
                                        <p:tav tm="0">
                                          <p:val>
                                            <p:fltVal val="0"/>
                                          </p:val>
                                        </p:tav>
                                        <p:tav tm="100000">
                                          <p:val>
                                            <p:strVal val="#ppt_w"/>
                                          </p:val>
                                        </p:tav>
                                      </p:tavLst>
                                    </p:anim>
                                    <p:anim calcmode="lin" valueType="num">
                                      <p:cBhvr>
                                        <p:cTn id="18" dur="500" fill="hold"/>
                                        <p:tgtEl>
                                          <p:spTgt spid="39941"/>
                                        </p:tgtEl>
                                        <p:attrNameLst>
                                          <p:attrName>ppt_h</p:attrName>
                                        </p:attrNameLst>
                                      </p:cBhvr>
                                      <p:tavLst>
                                        <p:tav tm="0">
                                          <p:val>
                                            <p:strVal val="#ppt_h"/>
                                          </p:val>
                                        </p:tav>
                                        <p:tav tm="100000">
                                          <p:val>
                                            <p:strVal val="#ppt_h"/>
                                          </p:val>
                                        </p:tav>
                                      </p:tavLst>
                                    </p:anim>
                                  </p:childTnLst>
                                </p:cTn>
                              </p:par>
                            </p:childTnLst>
                          </p:cTn>
                        </p:par>
                        <p:par>
                          <p:cTn id="19" fill="hold">
                            <p:stCondLst>
                              <p:cond delay="7500"/>
                            </p:stCondLst>
                            <p:childTnLst>
                              <p:par>
                                <p:cTn id="20" presetID="9" presetClass="entr" presetSubtype="0" fill="hold" nodeType="afterEffect">
                                  <p:stCondLst>
                                    <p:cond delay="3000"/>
                                  </p:stCondLst>
                                  <p:childTnLst>
                                    <p:set>
                                      <p:cBhvr>
                                        <p:cTn id="21" dur="1" fill="hold">
                                          <p:stCondLst>
                                            <p:cond delay="0"/>
                                          </p:stCondLst>
                                        </p:cTn>
                                        <p:tgtEl>
                                          <p:spTgt spid="39950"/>
                                        </p:tgtEl>
                                        <p:attrNameLst>
                                          <p:attrName>style.visibility</p:attrName>
                                        </p:attrNameLst>
                                      </p:cBhvr>
                                      <p:to>
                                        <p:strVal val="visible"/>
                                      </p:to>
                                    </p:set>
                                    <p:animEffect transition="in" filter="dissolve">
                                      <p:cBhvr>
                                        <p:cTn id="22" dur="500"/>
                                        <p:tgtEl>
                                          <p:spTgt spid="39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utoUpdateAnimBg="0"/>
      <p:bldP spid="39941" grpId="0" autoUpdateAnimBg="0"/>
      <p:bldP spid="3994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Text Box 6"/>
          <p:cNvSpPr txBox="1">
            <a:spLocks noChangeArrowheads="1"/>
          </p:cNvSpPr>
          <p:nvPr/>
        </p:nvSpPr>
        <p:spPr bwMode="auto">
          <a:xfrm>
            <a:off x="395288" y="260350"/>
            <a:ext cx="2592387" cy="1098550"/>
          </a:xfrm>
          <a:prstGeom prst="rect">
            <a:avLst/>
          </a:prstGeom>
          <a:noFill/>
          <a:ln w="9525">
            <a:noFill/>
            <a:miter lim="800000"/>
            <a:headEnd/>
            <a:tailEnd/>
          </a:ln>
          <a:effectLst/>
        </p:spPr>
        <p:txBody>
          <a:bodyPr>
            <a:spAutoFit/>
          </a:bodyPr>
          <a:lstStyle/>
          <a:p>
            <a:pPr>
              <a:spcBef>
                <a:spcPct val="50000"/>
              </a:spcBef>
            </a:pPr>
            <a:r>
              <a:rPr lang="es-ES" sz="6600">
                <a:solidFill>
                  <a:srgbClr val="FF3300"/>
                </a:solidFill>
                <a:latin typeface="Papyrus" pitchFamily="66" charset="0"/>
              </a:rPr>
              <a:t>1951</a:t>
            </a:r>
          </a:p>
        </p:txBody>
      </p:sp>
      <p:sp>
        <p:nvSpPr>
          <p:cNvPr id="26631" name="Text Box 7"/>
          <p:cNvSpPr txBox="1">
            <a:spLocks noChangeArrowheads="1"/>
          </p:cNvSpPr>
          <p:nvPr/>
        </p:nvSpPr>
        <p:spPr bwMode="auto">
          <a:xfrm>
            <a:off x="468313" y="1196975"/>
            <a:ext cx="2736850" cy="2289175"/>
          </a:xfrm>
          <a:prstGeom prst="rect">
            <a:avLst/>
          </a:prstGeom>
          <a:noFill/>
          <a:ln w="9525">
            <a:noFill/>
            <a:miter lim="800000"/>
            <a:headEnd/>
            <a:tailEnd/>
          </a:ln>
          <a:effectLst/>
        </p:spPr>
        <p:txBody>
          <a:bodyPr>
            <a:spAutoFit/>
          </a:bodyPr>
          <a:lstStyle/>
          <a:p>
            <a:pPr>
              <a:spcBef>
                <a:spcPct val="50000"/>
              </a:spcBef>
            </a:pPr>
            <a:r>
              <a:rPr lang="es-ES" b="1">
                <a:solidFill>
                  <a:srgbClr val="BAC9E4"/>
                </a:solidFill>
              </a:rPr>
              <a:t>His works are translated to Yiddish, Hebrew, Korean, Vietnamese, Japanese, Arabic, Turkish, Ukranian, Portuguese, Czech, Georgian, and Armenian.  </a:t>
            </a:r>
            <a:endParaRPr lang="es-ES">
              <a:solidFill>
                <a:srgbClr val="BAC9E4"/>
              </a:solidFill>
            </a:endParaRPr>
          </a:p>
        </p:txBody>
      </p:sp>
      <p:sp>
        <p:nvSpPr>
          <p:cNvPr id="26632" name="Text Box 8"/>
          <p:cNvSpPr txBox="1">
            <a:spLocks noChangeArrowheads="1"/>
          </p:cNvSpPr>
          <p:nvPr/>
        </p:nvSpPr>
        <p:spPr bwMode="auto">
          <a:xfrm>
            <a:off x="323850" y="3500438"/>
            <a:ext cx="2592388" cy="1098550"/>
          </a:xfrm>
          <a:prstGeom prst="rect">
            <a:avLst/>
          </a:prstGeom>
          <a:noFill/>
          <a:ln w="9525">
            <a:noFill/>
            <a:miter lim="800000"/>
            <a:headEnd/>
            <a:tailEnd/>
          </a:ln>
          <a:effectLst/>
        </p:spPr>
        <p:txBody>
          <a:bodyPr>
            <a:spAutoFit/>
          </a:bodyPr>
          <a:lstStyle/>
          <a:p>
            <a:pPr>
              <a:spcBef>
                <a:spcPct val="50000"/>
              </a:spcBef>
            </a:pPr>
            <a:r>
              <a:rPr lang="es-ES" sz="6600">
                <a:solidFill>
                  <a:srgbClr val="FF3300"/>
                </a:solidFill>
                <a:latin typeface="Papyrus" pitchFamily="66" charset="0"/>
              </a:rPr>
              <a:t>1952</a:t>
            </a:r>
          </a:p>
        </p:txBody>
      </p:sp>
      <p:sp>
        <p:nvSpPr>
          <p:cNvPr id="26633" name="Text Box 9"/>
          <p:cNvSpPr txBox="1">
            <a:spLocks noChangeArrowheads="1"/>
          </p:cNvSpPr>
          <p:nvPr/>
        </p:nvSpPr>
        <p:spPr bwMode="auto">
          <a:xfrm>
            <a:off x="468313" y="4616450"/>
            <a:ext cx="8280400" cy="641350"/>
          </a:xfrm>
          <a:prstGeom prst="rect">
            <a:avLst/>
          </a:prstGeom>
          <a:noFill/>
          <a:ln w="9525">
            <a:noFill/>
            <a:miter lim="800000"/>
            <a:headEnd/>
            <a:tailEnd/>
          </a:ln>
          <a:effectLst/>
        </p:spPr>
        <p:txBody>
          <a:bodyPr>
            <a:spAutoFit/>
          </a:bodyPr>
          <a:lstStyle/>
          <a:p>
            <a:pPr>
              <a:spcBef>
                <a:spcPct val="50000"/>
              </a:spcBef>
            </a:pPr>
            <a:r>
              <a:rPr lang="es-ES" b="1">
                <a:solidFill>
                  <a:srgbClr val="B4EAE9"/>
                </a:solidFill>
              </a:rPr>
              <a:t>The order of arrest that forces Neruda to live in exile is revoked.  </a:t>
            </a:r>
            <a:br>
              <a:rPr lang="es-ES" b="1">
                <a:solidFill>
                  <a:srgbClr val="B4EAE9"/>
                </a:solidFill>
              </a:rPr>
            </a:br>
            <a:r>
              <a:rPr lang="es-ES" b="1">
                <a:solidFill>
                  <a:srgbClr val="B4EAE9"/>
                </a:solidFill>
              </a:rPr>
              <a:t>He returns to Chile and is greeted everywhere by joyous celebrations.  </a:t>
            </a:r>
          </a:p>
        </p:txBody>
      </p:sp>
      <p:sp>
        <p:nvSpPr>
          <p:cNvPr id="26634" name="Text Box 10"/>
          <p:cNvSpPr txBox="1">
            <a:spLocks noChangeArrowheads="1"/>
          </p:cNvSpPr>
          <p:nvPr/>
        </p:nvSpPr>
        <p:spPr bwMode="auto">
          <a:xfrm>
            <a:off x="323850" y="5229225"/>
            <a:ext cx="2592388" cy="1098550"/>
          </a:xfrm>
          <a:prstGeom prst="rect">
            <a:avLst/>
          </a:prstGeom>
          <a:noFill/>
          <a:ln w="9525">
            <a:noFill/>
            <a:miter lim="800000"/>
            <a:headEnd/>
            <a:tailEnd/>
          </a:ln>
          <a:effectLst/>
        </p:spPr>
        <p:txBody>
          <a:bodyPr>
            <a:spAutoFit/>
          </a:bodyPr>
          <a:lstStyle/>
          <a:p>
            <a:pPr>
              <a:spcBef>
                <a:spcPct val="50000"/>
              </a:spcBef>
            </a:pPr>
            <a:r>
              <a:rPr lang="es-ES" sz="6600">
                <a:solidFill>
                  <a:srgbClr val="FF3300"/>
                </a:solidFill>
                <a:latin typeface="Papyrus" pitchFamily="66" charset="0"/>
              </a:rPr>
              <a:t>1953</a:t>
            </a:r>
          </a:p>
        </p:txBody>
      </p:sp>
      <p:sp>
        <p:nvSpPr>
          <p:cNvPr id="26635" name="Text Box 11"/>
          <p:cNvSpPr txBox="1">
            <a:spLocks noChangeArrowheads="1"/>
          </p:cNvSpPr>
          <p:nvPr/>
        </p:nvSpPr>
        <p:spPr bwMode="auto">
          <a:xfrm>
            <a:off x="468313" y="6165850"/>
            <a:ext cx="5761037" cy="366713"/>
          </a:xfrm>
          <a:prstGeom prst="rect">
            <a:avLst/>
          </a:prstGeom>
          <a:noFill/>
          <a:ln w="9525">
            <a:noFill/>
            <a:miter lim="800000"/>
            <a:headEnd/>
            <a:tailEnd/>
          </a:ln>
          <a:effectLst/>
        </p:spPr>
        <p:txBody>
          <a:bodyPr>
            <a:spAutoFit/>
          </a:bodyPr>
          <a:lstStyle/>
          <a:p>
            <a:pPr>
              <a:spcBef>
                <a:spcPct val="50000"/>
              </a:spcBef>
            </a:pPr>
            <a:r>
              <a:rPr lang="es-ES" b="1">
                <a:solidFill>
                  <a:srgbClr val="B4EAE9"/>
                </a:solidFill>
              </a:rPr>
              <a:t>Neruda is awarded the Stalin Peace Prize.  </a:t>
            </a:r>
          </a:p>
        </p:txBody>
      </p:sp>
      <p:pic>
        <p:nvPicPr>
          <p:cNvPr id="26637" name="Picture 13" descr="neruda sonrie2"/>
          <p:cNvPicPr>
            <a:picLocks noChangeAspect="1" noChangeArrowheads="1"/>
          </p:cNvPicPr>
          <p:nvPr/>
        </p:nvPicPr>
        <p:blipFill>
          <a:blip r:embed="rId2" cstate="print"/>
          <a:srcRect/>
          <a:stretch>
            <a:fillRect/>
          </a:stretch>
        </p:blipFill>
        <p:spPr bwMode="auto">
          <a:xfrm>
            <a:off x="3300413" y="0"/>
            <a:ext cx="5843587" cy="4681538"/>
          </a:xfrm>
          <a:prstGeom prst="rect">
            <a:avLst/>
          </a:prstGeom>
          <a:noFill/>
        </p:spPr>
      </p:pic>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6630"/>
                                        </p:tgtEl>
                                        <p:attrNameLst>
                                          <p:attrName>style.visibility</p:attrName>
                                        </p:attrNameLst>
                                      </p:cBhvr>
                                      <p:to>
                                        <p:strVal val="visible"/>
                                      </p:to>
                                    </p:set>
                                    <p:animEffect transition="in" filter="fade">
                                      <p:cBhvr>
                                        <p:cTn id="7" dur="1000"/>
                                        <p:tgtEl>
                                          <p:spTgt spid="26630"/>
                                        </p:tgtEl>
                                      </p:cBhvr>
                                    </p:animEffect>
                                  </p:childTnLst>
                                </p:cTn>
                              </p:par>
                            </p:childTnLst>
                          </p:cTn>
                        </p:par>
                        <p:par>
                          <p:cTn id="8" fill="hold">
                            <p:stCondLst>
                              <p:cond delay="2000"/>
                            </p:stCondLst>
                            <p:childTnLst>
                              <p:par>
                                <p:cTn id="9" presetID="54" presetClass="entr" presetSubtype="0" accel="100000" fill="hold" grpId="0" nodeType="afterEffect">
                                  <p:stCondLst>
                                    <p:cond delay="1000"/>
                                  </p:stCondLst>
                                  <p:childTnLst>
                                    <p:set>
                                      <p:cBhvr>
                                        <p:cTn id="10" dur="1" fill="hold">
                                          <p:stCondLst>
                                            <p:cond delay="0"/>
                                          </p:stCondLst>
                                        </p:cTn>
                                        <p:tgtEl>
                                          <p:spTgt spid="26631"/>
                                        </p:tgtEl>
                                        <p:attrNameLst>
                                          <p:attrName>style.visibility</p:attrName>
                                        </p:attrNameLst>
                                      </p:cBhvr>
                                      <p:to>
                                        <p:strVal val="visible"/>
                                      </p:to>
                                    </p:set>
                                    <p:anim calcmode="lin" valueType="num">
                                      <p:cBhvr>
                                        <p:cTn id="11" dur="1000" fill="hold"/>
                                        <p:tgtEl>
                                          <p:spTgt spid="26631"/>
                                        </p:tgtEl>
                                        <p:attrNameLst>
                                          <p:attrName>ppt_w</p:attrName>
                                        </p:attrNameLst>
                                      </p:cBhvr>
                                      <p:tavLst>
                                        <p:tav tm="0">
                                          <p:val>
                                            <p:strVal val="#ppt_w*0.05"/>
                                          </p:val>
                                        </p:tav>
                                        <p:tav tm="100000">
                                          <p:val>
                                            <p:strVal val="#ppt_w"/>
                                          </p:val>
                                        </p:tav>
                                      </p:tavLst>
                                    </p:anim>
                                    <p:anim calcmode="lin" valueType="num">
                                      <p:cBhvr>
                                        <p:cTn id="12" dur="1000" fill="hold"/>
                                        <p:tgtEl>
                                          <p:spTgt spid="26631"/>
                                        </p:tgtEl>
                                        <p:attrNameLst>
                                          <p:attrName>ppt_h</p:attrName>
                                        </p:attrNameLst>
                                      </p:cBhvr>
                                      <p:tavLst>
                                        <p:tav tm="0">
                                          <p:val>
                                            <p:strVal val="#ppt_h"/>
                                          </p:val>
                                        </p:tav>
                                        <p:tav tm="100000">
                                          <p:val>
                                            <p:strVal val="#ppt_h"/>
                                          </p:val>
                                        </p:tav>
                                      </p:tavLst>
                                    </p:anim>
                                    <p:anim calcmode="lin" valueType="num">
                                      <p:cBhvr>
                                        <p:cTn id="13" dur="1000" fill="hold"/>
                                        <p:tgtEl>
                                          <p:spTgt spid="26631"/>
                                        </p:tgtEl>
                                        <p:attrNameLst>
                                          <p:attrName>ppt_x</p:attrName>
                                        </p:attrNameLst>
                                      </p:cBhvr>
                                      <p:tavLst>
                                        <p:tav tm="0">
                                          <p:val>
                                            <p:strVal val="#ppt_x-.2"/>
                                          </p:val>
                                        </p:tav>
                                        <p:tav tm="100000">
                                          <p:val>
                                            <p:strVal val="#ppt_x"/>
                                          </p:val>
                                        </p:tav>
                                      </p:tavLst>
                                    </p:anim>
                                    <p:anim calcmode="lin" valueType="num">
                                      <p:cBhvr>
                                        <p:cTn id="14" dur="1000" fill="hold"/>
                                        <p:tgtEl>
                                          <p:spTgt spid="26631"/>
                                        </p:tgtEl>
                                        <p:attrNameLst>
                                          <p:attrName>ppt_y</p:attrName>
                                        </p:attrNameLst>
                                      </p:cBhvr>
                                      <p:tavLst>
                                        <p:tav tm="0">
                                          <p:val>
                                            <p:strVal val="#ppt_y"/>
                                          </p:val>
                                        </p:tav>
                                        <p:tav tm="100000">
                                          <p:val>
                                            <p:strVal val="#ppt_y"/>
                                          </p:val>
                                        </p:tav>
                                      </p:tavLst>
                                    </p:anim>
                                    <p:animEffect transition="in" filter="fade">
                                      <p:cBhvr>
                                        <p:cTn id="15" dur="1000"/>
                                        <p:tgtEl>
                                          <p:spTgt spid="26631"/>
                                        </p:tgtEl>
                                      </p:cBhvr>
                                    </p:animEffect>
                                  </p:childTnLst>
                                </p:cTn>
                              </p:par>
                            </p:childTnLst>
                          </p:cTn>
                        </p:par>
                        <p:par>
                          <p:cTn id="16" fill="hold">
                            <p:stCondLst>
                              <p:cond delay="4000"/>
                            </p:stCondLst>
                            <p:childTnLst>
                              <p:par>
                                <p:cTn id="17" presetID="10" presetClass="entr" presetSubtype="0" fill="hold" grpId="0" nodeType="afterEffect">
                                  <p:stCondLst>
                                    <p:cond delay="2000"/>
                                  </p:stCondLst>
                                  <p:childTnLst>
                                    <p:set>
                                      <p:cBhvr>
                                        <p:cTn id="18" dur="1" fill="hold">
                                          <p:stCondLst>
                                            <p:cond delay="0"/>
                                          </p:stCondLst>
                                        </p:cTn>
                                        <p:tgtEl>
                                          <p:spTgt spid="26632"/>
                                        </p:tgtEl>
                                        <p:attrNameLst>
                                          <p:attrName>style.visibility</p:attrName>
                                        </p:attrNameLst>
                                      </p:cBhvr>
                                      <p:to>
                                        <p:strVal val="visible"/>
                                      </p:to>
                                    </p:set>
                                    <p:animEffect transition="in" filter="fade">
                                      <p:cBhvr>
                                        <p:cTn id="19" dur="1000"/>
                                        <p:tgtEl>
                                          <p:spTgt spid="26632"/>
                                        </p:tgtEl>
                                      </p:cBhvr>
                                    </p:animEffect>
                                  </p:childTnLst>
                                </p:cTn>
                              </p:par>
                            </p:childTnLst>
                          </p:cTn>
                        </p:par>
                        <p:par>
                          <p:cTn id="20" fill="hold">
                            <p:stCondLst>
                              <p:cond delay="7000"/>
                            </p:stCondLst>
                            <p:childTnLst>
                              <p:par>
                                <p:cTn id="21" presetID="54" presetClass="entr" presetSubtype="0" accel="100000" fill="hold" grpId="0" nodeType="afterEffect">
                                  <p:stCondLst>
                                    <p:cond delay="1000"/>
                                  </p:stCondLst>
                                  <p:childTnLst>
                                    <p:set>
                                      <p:cBhvr>
                                        <p:cTn id="22" dur="1" fill="hold">
                                          <p:stCondLst>
                                            <p:cond delay="0"/>
                                          </p:stCondLst>
                                        </p:cTn>
                                        <p:tgtEl>
                                          <p:spTgt spid="26633"/>
                                        </p:tgtEl>
                                        <p:attrNameLst>
                                          <p:attrName>style.visibility</p:attrName>
                                        </p:attrNameLst>
                                      </p:cBhvr>
                                      <p:to>
                                        <p:strVal val="visible"/>
                                      </p:to>
                                    </p:set>
                                    <p:anim calcmode="lin" valueType="num">
                                      <p:cBhvr>
                                        <p:cTn id="23" dur="1000" fill="hold"/>
                                        <p:tgtEl>
                                          <p:spTgt spid="26633"/>
                                        </p:tgtEl>
                                        <p:attrNameLst>
                                          <p:attrName>ppt_w</p:attrName>
                                        </p:attrNameLst>
                                      </p:cBhvr>
                                      <p:tavLst>
                                        <p:tav tm="0">
                                          <p:val>
                                            <p:strVal val="#ppt_w*0.05"/>
                                          </p:val>
                                        </p:tav>
                                        <p:tav tm="100000">
                                          <p:val>
                                            <p:strVal val="#ppt_w"/>
                                          </p:val>
                                        </p:tav>
                                      </p:tavLst>
                                    </p:anim>
                                    <p:anim calcmode="lin" valueType="num">
                                      <p:cBhvr>
                                        <p:cTn id="24" dur="1000" fill="hold"/>
                                        <p:tgtEl>
                                          <p:spTgt spid="26633"/>
                                        </p:tgtEl>
                                        <p:attrNameLst>
                                          <p:attrName>ppt_h</p:attrName>
                                        </p:attrNameLst>
                                      </p:cBhvr>
                                      <p:tavLst>
                                        <p:tav tm="0">
                                          <p:val>
                                            <p:strVal val="#ppt_h"/>
                                          </p:val>
                                        </p:tav>
                                        <p:tav tm="100000">
                                          <p:val>
                                            <p:strVal val="#ppt_h"/>
                                          </p:val>
                                        </p:tav>
                                      </p:tavLst>
                                    </p:anim>
                                    <p:anim calcmode="lin" valueType="num">
                                      <p:cBhvr>
                                        <p:cTn id="25" dur="1000" fill="hold"/>
                                        <p:tgtEl>
                                          <p:spTgt spid="26633"/>
                                        </p:tgtEl>
                                        <p:attrNameLst>
                                          <p:attrName>ppt_x</p:attrName>
                                        </p:attrNameLst>
                                      </p:cBhvr>
                                      <p:tavLst>
                                        <p:tav tm="0">
                                          <p:val>
                                            <p:strVal val="#ppt_x-.2"/>
                                          </p:val>
                                        </p:tav>
                                        <p:tav tm="100000">
                                          <p:val>
                                            <p:strVal val="#ppt_x"/>
                                          </p:val>
                                        </p:tav>
                                      </p:tavLst>
                                    </p:anim>
                                    <p:anim calcmode="lin" valueType="num">
                                      <p:cBhvr>
                                        <p:cTn id="26" dur="1000" fill="hold"/>
                                        <p:tgtEl>
                                          <p:spTgt spid="26633"/>
                                        </p:tgtEl>
                                        <p:attrNameLst>
                                          <p:attrName>ppt_y</p:attrName>
                                        </p:attrNameLst>
                                      </p:cBhvr>
                                      <p:tavLst>
                                        <p:tav tm="0">
                                          <p:val>
                                            <p:strVal val="#ppt_y"/>
                                          </p:val>
                                        </p:tav>
                                        <p:tav tm="100000">
                                          <p:val>
                                            <p:strVal val="#ppt_y"/>
                                          </p:val>
                                        </p:tav>
                                      </p:tavLst>
                                    </p:anim>
                                    <p:animEffect transition="in" filter="fade">
                                      <p:cBhvr>
                                        <p:cTn id="27" dur="1000"/>
                                        <p:tgtEl>
                                          <p:spTgt spid="26633"/>
                                        </p:tgtEl>
                                      </p:cBhvr>
                                    </p:animEffect>
                                  </p:childTnLst>
                                </p:cTn>
                              </p:par>
                            </p:childTnLst>
                          </p:cTn>
                        </p:par>
                        <p:par>
                          <p:cTn id="28" fill="hold">
                            <p:stCondLst>
                              <p:cond delay="9000"/>
                            </p:stCondLst>
                            <p:childTnLst>
                              <p:par>
                                <p:cTn id="29" presetID="10" presetClass="entr" presetSubtype="0" fill="hold" grpId="0" nodeType="afterEffect">
                                  <p:stCondLst>
                                    <p:cond delay="2000"/>
                                  </p:stCondLst>
                                  <p:childTnLst>
                                    <p:set>
                                      <p:cBhvr>
                                        <p:cTn id="30" dur="1" fill="hold">
                                          <p:stCondLst>
                                            <p:cond delay="0"/>
                                          </p:stCondLst>
                                        </p:cTn>
                                        <p:tgtEl>
                                          <p:spTgt spid="26634"/>
                                        </p:tgtEl>
                                        <p:attrNameLst>
                                          <p:attrName>style.visibility</p:attrName>
                                        </p:attrNameLst>
                                      </p:cBhvr>
                                      <p:to>
                                        <p:strVal val="visible"/>
                                      </p:to>
                                    </p:set>
                                    <p:animEffect transition="in" filter="fade">
                                      <p:cBhvr>
                                        <p:cTn id="31" dur="2000"/>
                                        <p:tgtEl>
                                          <p:spTgt spid="26634"/>
                                        </p:tgtEl>
                                      </p:cBhvr>
                                    </p:animEffect>
                                  </p:childTnLst>
                                </p:cTn>
                              </p:par>
                            </p:childTnLst>
                          </p:cTn>
                        </p:par>
                        <p:par>
                          <p:cTn id="32" fill="hold">
                            <p:stCondLst>
                              <p:cond delay="13000"/>
                            </p:stCondLst>
                            <p:childTnLst>
                              <p:par>
                                <p:cTn id="33" presetID="54" presetClass="entr" presetSubtype="0" accel="100000" fill="hold" grpId="0" nodeType="afterEffect">
                                  <p:stCondLst>
                                    <p:cond delay="1000"/>
                                  </p:stCondLst>
                                  <p:childTnLst>
                                    <p:set>
                                      <p:cBhvr>
                                        <p:cTn id="34" dur="1" fill="hold">
                                          <p:stCondLst>
                                            <p:cond delay="0"/>
                                          </p:stCondLst>
                                        </p:cTn>
                                        <p:tgtEl>
                                          <p:spTgt spid="26635"/>
                                        </p:tgtEl>
                                        <p:attrNameLst>
                                          <p:attrName>style.visibility</p:attrName>
                                        </p:attrNameLst>
                                      </p:cBhvr>
                                      <p:to>
                                        <p:strVal val="visible"/>
                                      </p:to>
                                    </p:set>
                                    <p:anim calcmode="lin" valueType="num">
                                      <p:cBhvr>
                                        <p:cTn id="35" dur="1000" fill="hold"/>
                                        <p:tgtEl>
                                          <p:spTgt spid="26635"/>
                                        </p:tgtEl>
                                        <p:attrNameLst>
                                          <p:attrName>ppt_w</p:attrName>
                                        </p:attrNameLst>
                                      </p:cBhvr>
                                      <p:tavLst>
                                        <p:tav tm="0">
                                          <p:val>
                                            <p:strVal val="#ppt_w*0.05"/>
                                          </p:val>
                                        </p:tav>
                                        <p:tav tm="100000">
                                          <p:val>
                                            <p:strVal val="#ppt_w"/>
                                          </p:val>
                                        </p:tav>
                                      </p:tavLst>
                                    </p:anim>
                                    <p:anim calcmode="lin" valueType="num">
                                      <p:cBhvr>
                                        <p:cTn id="36" dur="1000" fill="hold"/>
                                        <p:tgtEl>
                                          <p:spTgt spid="26635"/>
                                        </p:tgtEl>
                                        <p:attrNameLst>
                                          <p:attrName>ppt_h</p:attrName>
                                        </p:attrNameLst>
                                      </p:cBhvr>
                                      <p:tavLst>
                                        <p:tav tm="0">
                                          <p:val>
                                            <p:strVal val="#ppt_h"/>
                                          </p:val>
                                        </p:tav>
                                        <p:tav tm="100000">
                                          <p:val>
                                            <p:strVal val="#ppt_h"/>
                                          </p:val>
                                        </p:tav>
                                      </p:tavLst>
                                    </p:anim>
                                    <p:anim calcmode="lin" valueType="num">
                                      <p:cBhvr>
                                        <p:cTn id="37" dur="1000" fill="hold"/>
                                        <p:tgtEl>
                                          <p:spTgt spid="26635"/>
                                        </p:tgtEl>
                                        <p:attrNameLst>
                                          <p:attrName>ppt_x</p:attrName>
                                        </p:attrNameLst>
                                      </p:cBhvr>
                                      <p:tavLst>
                                        <p:tav tm="0">
                                          <p:val>
                                            <p:strVal val="#ppt_x-.2"/>
                                          </p:val>
                                        </p:tav>
                                        <p:tav tm="100000">
                                          <p:val>
                                            <p:strVal val="#ppt_x"/>
                                          </p:val>
                                        </p:tav>
                                      </p:tavLst>
                                    </p:anim>
                                    <p:anim calcmode="lin" valueType="num">
                                      <p:cBhvr>
                                        <p:cTn id="38" dur="1000" fill="hold"/>
                                        <p:tgtEl>
                                          <p:spTgt spid="26635"/>
                                        </p:tgtEl>
                                        <p:attrNameLst>
                                          <p:attrName>ppt_y</p:attrName>
                                        </p:attrNameLst>
                                      </p:cBhvr>
                                      <p:tavLst>
                                        <p:tav tm="0">
                                          <p:val>
                                            <p:strVal val="#ppt_y"/>
                                          </p:val>
                                        </p:tav>
                                        <p:tav tm="100000">
                                          <p:val>
                                            <p:strVal val="#ppt_y"/>
                                          </p:val>
                                        </p:tav>
                                      </p:tavLst>
                                    </p:anim>
                                    <p:animEffect transition="in" filter="fade">
                                      <p:cBhvr>
                                        <p:cTn id="39" dur="1000"/>
                                        <p:tgtEl>
                                          <p:spTgt spid="26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autoUpdateAnimBg="0"/>
      <p:bldP spid="26631" grpId="0" autoUpdateAnimBg="0"/>
      <p:bldP spid="26632" grpId="0" autoUpdateAnimBg="0"/>
      <p:bldP spid="26633" grpId="0" autoUpdateAnimBg="0"/>
      <p:bldP spid="26634" grpId="0" autoUpdateAnimBg="0"/>
      <p:bldP spid="2663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islanegracasa1"/>
          <p:cNvPicPr>
            <a:picLocks noChangeAspect="1" noChangeArrowheads="1"/>
          </p:cNvPicPr>
          <p:nvPr/>
        </p:nvPicPr>
        <p:blipFill>
          <a:blip r:embed="rId2" cstate="print"/>
          <a:srcRect/>
          <a:stretch>
            <a:fillRect/>
          </a:stretch>
        </p:blipFill>
        <p:spPr bwMode="auto">
          <a:xfrm>
            <a:off x="0" y="-76200"/>
            <a:ext cx="9144000" cy="6256338"/>
          </a:xfrm>
          <a:prstGeom prst="rect">
            <a:avLst/>
          </a:prstGeom>
          <a:noFill/>
        </p:spPr>
      </p:pic>
      <p:sp>
        <p:nvSpPr>
          <p:cNvPr id="27653" name="Text Box 5"/>
          <p:cNvSpPr txBox="1">
            <a:spLocks noChangeArrowheads="1"/>
          </p:cNvSpPr>
          <p:nvPr/>
        </p:nvSpPr>
        <p:spPr bwMode="auto">
          <a:xfrm>
            <a:off x="1143000" y="457200"/>
            <a:ext cx="2592388" cy="1098550"/>
          </a:xfrm>
          <a:prstGeom prst="rect">
            <a:avLst/>
          </a:prstGeom>
          <a:noFill/>
          <a:ln w="9525">
            <a:noFill/>
            <a:miter lim="800000"/>
            <a:headEnd/>
            <a:tailEnd/>
          </a:ln>
          <a:effectLst/>
        </p:spPr>
        <p:txBody>
          <a:bodyPr>
            <a:spAutoFit/>
          </a:bodyPr>
          <a:lstStyle/>
          <a:p>
            <a:pPr>
              <a:spcBef>
                <a:spcPct val="50000"/>
              </a:spcBef>
            </a:pPr>
            <a:r>
              <a:rPr lang="es-ES" sz="6600">
                <a:solidFill>
                  <a:srgbClr val="FF3300"/>
                </a:solidFill>
                <a:latin typeface="Papyrus" pitchFamily="66" charset="0"/>
              </a:rPr>
              <a:t>1955</a:t>
            </a:r>
          </a:p>
        </p:txBody>
      </p:sp>
      <p:sp>
        <p:nvSpPr>
          <p:cNvPr id="27657" name="Text Box 9"/>
          <p:cNvSpPr txBox="1">
            <a:spLocks noChangeArrowheads="1"/>
          </p:cNvSpPr>
          <p:nvPr/>
        </p:nvSpPr>
        <p:spPr bwMode="auto">
          <a:xfrm>
            <a:off x="3276600" y="593725"/>
            <a:ext cx="5867400" cy="1006475"/>
          </a:xfrm>
          <a:prstGeom prst="rect">
            <a:avLst/>
          </a:prstGeom>
          <a:noFill/>
          <a:ln w="9525">
            <a:noFill/>
            <a:miter lim="800000"/>
            <a:headEnd/>
            <a:tailEnd/>
          </a:ln>
          <a:effectLst/>
        </p:spPr>
        <p:txBody>
          <a:bodyPr>
            <a:spAutoFit/>
          </a:bodyPr>
          <a:lstStyle/>
          <a:p>
            <a:r>
              <a:rPr lang="es-ES" sz="2000" b="1">
                <a:solidFill>
                  <a:schemeClr val="accent2"/>
                </a:solidFill>
              </a:rPr>
              <a:t>He moves to Isla Negra on the coast south of Santiago, living with Matilde Urrutia in a house he calls La Chascona.</a:t>
            </a:r>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7652"/>
                                        </p:tgtEl>
                                        <p:attrNameLst>
                                          <p:attrName>style.visibility</p:attrName>
                                        </p:attrNameLst>
                                      </p:cBhvr>
                                      <p:to>
                                        <p:strVal val="visible"/>
                                      </p:to>
                                    </p:set>
                                  </p:childTnLst>
                                </p:cTn>
                              </p:par>
                            </p:childTnLst>
                          </p:cTn>
                        </p:par>
                        <p:par>
                          <p:cTn id="7" fill="hold">
                            <p:stCondLst>
                              <p:cond delay="500"/>
                            </p:stCondLst>
                            <p:childTnLst>
                              <p:par>
                                <p:cTn id="8" presetID="10" presetClass="entr" presetSubtype="0" fill="hold" grpId="0" nodeType="afterEffect">
                                  <p:stCondLst>
                                    <p:cond delay="1000"/>
                                  </p:stCondLst>
                                  <p:childTnLst>
                                    <p:set>
                                      <p:cBhvr>
                                        <p:cTn id="9" dur="1" fill="hold">
                                          <p:stCondLst>
                                            <p:cond delay="0"/>
                                          </p:stCondLst>
                                        </p:cTn>
                                        <p:tgtEl>
                                          <p:spTgt spid="27653"/>
                                        </p:tgtEl>
                                        <p:attrNameLst>
                                          <p:attrName>style.visibility</p:attrName>
                                        </p:attrNameLst>
                                      </p:cBhvr>
                                      <p:to>
                                        <p:strVal val="visible"/>
                                      </p:to>
                                    </p:set>
                                    <p:animEffect transition="in" filter="fade">
                                      <p:cBhvr>
                                        <p:cTn id="10" dur="2000"/>
                                        <p:tgtEl>
                                          <p:spTgt spid="27653"/>
                                        </p:tgtEl>
                                      </p:cBhvr>
                                    </p:animEffect>
                                  </p:childTnLst>
                                </p:cTn>
                              </p:par>
                            </p:childTnLst>
                          </p:cTn>
                        </p:par>
                        <p:par>
                          <p:cTn id="11" fill="hold">
                            <p:stCondLst>
                              <p:cond delay="3500"/>
                            </p:stCondLst>
                            <p:childTnLst>
                              <p:par>
                                <p:cTn id="12" presetID="54" presetClass="entr" presetSubtype="0" accel="100000" fill="hold" grpId="0" nodeType="afterEffect">
                                  <p:stCondLst>
                                    <p:cond delay="1000"/>
                                  </p:stCondLst>
                                  <p:childTnLst>
                                    <p:set>
                                      <p:cBhvr>
                                        <p:cTn id="13" dur="1" fill="hold">
                                          <p:stCondLst>
                                            <p:cond delay="0"/>
                                          </p:stCondLst>
                                        </p:cTn>
                                        <p:tgtEl>
                                          <p:spTgt spid="27657"/>
                                        </p:tgtEl>
                                        <p:attrNameLst>
                                          <p:attrName>style.visibility</p:attrName>
                                        </p:attrNameLst>
                                      </p:cBhvr>
                                      <p:to>
                                        <p:strVal val="visible"/>
                                      </p:to>
                                    </p:set>
                                    <p:anim calcmode="lin" valueType="num">
                                      <p:cBhvr>
                                        <p:cTn id="14" dur="1000" fill="hold"/>
                                        <p:tgtEl>
                                          <p:spTgt spid="27657"/>
                                        </p:tgtEl>
                                        <p:attrNameLst>
                                          <p:attrName>ppt_w</p:attrName>
                                        </p:attrNameLst>
                                      </p:cBhvr>
                                      <p:tavLst>
                                        <p:tav tm="0">
                                          <p:val>
                                            <p:strVal val="#ppt_w*0.05"/>
                                          </p:val>
                                        </p:tav>
                                        <p:tav tm="100000">
                                          <p:val>
                                            <p:strVal val="#ppt_w"/>
                                          </p:val>
                                        </p:tav>
                                      </p:tavLst>
                                    </p:anim>
                                    <p:anim calcmode="lin" valueType="num">
                                      <p:cBhvr>
                                        <p:cTn id="15" dur="1000" fill="hold"/>
                                        <p:tgtEl>
                                          <p:spTgt spid="27657"/>
                                        </p:tgtEl>
                                        <p:attrNameLst>
                                          <p:attrName>ppt_h</p:attrName>
                                        </p:attrNameLst>
                                      </p:cBhvr>
                                      <p:tavLst>
                                        <p:tav tm="0">
                                          <p:val>
                                            <p:strVal val="#ppt_h"/>
                                          </p:val>
                                        </p:tav>
                                        <p:tav tm="100000">
                                          <p:val>
                                            <p:strVal val="#ppt_h"/>
                                          </p:val>
                                        </p:tav>
                                      </p:tavLst>
                                    </p:anim>
                                    <p:anim calcmode="lin" valueType="num">
                                      <p:cBhvr>
                                        <p:cTn id="16" dur="1000" fill="hold"/>
                                        <p:tgtEl>
                                          <p:spTgt spid="27657"/>
                                        </p:tgtEl>
                                        <p:attrNameLst>
                                          <p:attrName>ppt_x</p:attrName>
                                        </p:attrNameLst>
                                      </p:cBhvr>
                                      <p:tavLst>
                                        <p:tav tm="0">
                                          <p:val>
                                            <p:strVal val="#ppt_x-.2"/>
                                          </p:val>
                                        </p:tav>
                                        <p:tav tm="100000">
                                          <p:val>
                                            <p:strVal val="#ppt_x"/>
                                          </p:val>
                                        </p:tav>
                                      </p:tavLst>
                                    </p:anim>
                                    <p:anim calcmode="lin" valueType="num">
                                      <p:cBhvr>
                                        <p:cTn id="17" dur="1000" fill="hold"/>
                                        <p:tgtEl>
                                          <p:spTgt spid="27657"/>
                                        </p:tgtEl>
                                        <p:attrNameLst>
                                          <p:attrName>ppt_y</p:attrName>
                                        </p:attrNameLst>
                                      </p:cBhvr>
                                      <p:tavLst>
                                        <p:tav tm="0">
                                          <p:val>
                                            <p:strVal val="#ppt_y"/>
                                          </p:val>
                                        </p:tav>
                                        <p:tav tm="100000">
                                          <p:val>
                                            <p:strVal val="#ppt_y"/>
                                          </p:val>
                                        </p:tav>
                                      </p:tavLst>
                                    </p:anim>
                                    <p:animEffect transition="in" filter="fade">
                                      <p:cBhvr>
                                        <p:cTn id="18" dur="1000"/>
                                        <p:tgtEl>
                                          <p:spTgt spid="27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utoUpdateAnimBg="0"/>
      <p:bldP spid="2765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5" name="Picture 7" descr="matilde"/>
          <p:cNvPicPr>
            <a:picLocks noChangeAspect="1" noChangeArrowheads="1"/>
          </p:cNvPicPr>
          <p:nvPr/>
        </p:nvPicPr>
        <p:blipFill>
          <a:blip r:embed="rId2" cstate="print"/>
          <a:srcRect/>
          <a:stretch>
            <a:fillRect/>
          </a:stretch>
        </p:blipFill>
        <p:spPr bwMode="auto">
          <a:xfrm>
            <a:off x="2541588" y="-14288"/>
            <a:ext cx="6602412" cy="6872288"/>
          </a:xfrm>
          <a:prstGeom prst="rect">
            <a:avLst/>
          </a:prstGeom>
          <a:noFill/>
        </p:spPr>
      </p:pic>
      <p:sp>
        <p:nvSpPr>
          <p:cNvPr id="43011" name="Rectangle 3"/>
          <p:cNvSpPr>
            <a:spLocks noGrp="1" noChangeArrowheads="1"/>
          </p:cNvSpPr>
          <p:nvPr>
            <p:ph type="body" idx="1"/>
          </p:nvPr>
        </p:nvSpPr>
        <p:spPr>
          <a:xfrm>
            <a:off x="395288" y="3124200"/>
            <a:ext cx="8229600" cy="3484563"/>
          </a:xfrm>
        </p:spPr>
        <p:txBody>
          <a:bodyPr/>
          <a:lstStyle/>
          <a:p>
            <a:pPr marL="0" indent="0">
              <a:lnSpc>
                <a:spcPct val="90000"/>
              </a:lnSpc>
              <a:buFontTx/>
              <a:buNone/>
            </a:pPr>
            <a:r>
              <a:rPr lang="en-US" sz="2400" b="1" i="1">
                <a:solidFill>
                  <a:srgbClr val="FFFFFF"/>
                </a:solidFill>
                <a:latin typeface="Galliard-BoldItalic" pitchFamily="18" charset="0"/>
              </a:rPr>
              <a:t>Matilde, where are you? </a:t>
            </a:r>
          </a:p>
          <a:p>
            <a:pPr marL="0" indent="0">
              <a:lnSpc>
                <a:spcPct val="90000"/>
              </a:lnSpc>
              <a:buFontTx/>
              <a:buNone/>
            </a:pPr>
            <a:r>
              <a:rPr lang="en-US" sz="2400" b="1" i="1">
                <a:solidFill>
                  <a:srgbClr val="FFFFFF"/>
                </a:solidFill>
                <a:latin typeface="Galliard-BoldItalic" pitchFamily="18" charset="0"/>
              </a:rPr>
              <a:t>I needed the light of your energy</a:t>
            </a:r>
          </a:p>
          <a:p>
            <a:pPr marL="0" indent="0">
              <a:lnSpc>
                <a:spcPct val="90000"/>
              </a:lnSpc>
              <a:buFontTx/>
              <a:buNone/>
            </a:pPr>
            <a:r>
              <a:rPr lang="en-US" sz="2400" b="1" i="1">
                <a:solidFill>
                  <a:srgbClr val="FFFFFF"/>
                </a:solidFill>
                <a:latin typeface="Galliard-BoldItalic" pitchFamily="18" charset="0"/>
              </a:rPr>
              <a:t>And I looked everywhere, till hope was gone, </a:t>
            </a:r>
          </a:p>
          <a:p>
            <a:pPr marL="0" indent="0">
              <a:lnSpc>
                <a:spcPct val="90000"/>
              </a:lnSpc>
              <a:buFontTx/>
              <a:buNone/>
            </a:pPr>
            <a:r>
              <a:rPr lang="en-US" sz="2400" b="1" i="1">
                <a:solidFill>
                  <a:srgbClr val="FFFFFF"/>
                </a:solidFill>
                <a:latin typeface="Galliard-BoldItalic" pitchFamily="18" charset="0"/>
              </a:rPr>
              <a:t>I looked at this empty house where you were absent,</a:t>
            </a:r>
          </a:p>
          <a:p>
            <a:pPr marL="0" indent="0">
              <a:lnSpc>
                <a:spcPct val="90000"/>
              </a:lnSpc>
              <a:buFontTx/>
              <a:buNone/>
            </a:pPr>
            <a:r>
              <a:rPr lang="en-US" sz="2400" b="1" i="1">
                <a:solidFill>
                  <a:srgbClr val="FFFFFF"/>
                </a:solidFill>
                <a:latin typeface="Galliard-BoldItalic" pitchFamily="18" charset="0"/>
              </a:rPr>
              <a:t>Where nothing was left but tragic windows.</a:t>
            </a:r>
          </a:p>
          <a:p>
            <a:pPr marL="0" indent="0">
              <a:lnSpc>
                <a:spcPct val="90000"/>
              </a:lnSpc>
              <a:buFontTx/>
              <a:buNone/>
            </a:pPr>
            <a:r>
              <a:rPr lang="en-US" sz="2400" b="1" i="1">
                <a:solidFill>
                  <a:srgbClr val="FFFFFF"/>
                </a:solidFill>
                <a:latin typeface="Galliard-BoldItalic" pitchFamily="18" charset="0"/>
              </a:rPr>
              <a:t>And I waited for you like an empty house</a:t>
            </a:r>
          </a:p>
          <a:p>
            <a:pPr marL="0" indent="0">
              <a:lnSpc>
                <a:spcPct val="90000"/>
              </a:lnSpc>
              <a:buFontTx/>
              <a:buNone/>
            </a:pPr>
            <a:r>
              <a:rPr lang="en-US" sz="2400" b="1" i="1">
                <a:solidFill>
                  <a:srgbClr val="FFFFFF"/>
                </a:solidFill>
                <a:latin typeface="Galliard-BoldItalic" pitchFamily="18" charset="0"/>
              </a:rPr>
              <a:t>For you to see me and live in me.  </a:t>
            </a:r>
          </a:p>
          <a:p>
            <a:pPr marL="0" indent="0">
              <a:lnSpc>
                <a:spcPct val="90000"/>
              </a:lnSpc>
              <a:buFontTx/>
              <a:buNone/>
            </a:pPr>
            <a:r>
              <a:rPr lang="en-US" sz="2400" b="1" i="1">
                <a:solidFill>
                  <a:srgbClr val="FFFFFF"/>
                </a:solidFill>
                <a:latin typeface="Galliard-BoldItalic" pitchFamily="18" charset="0"/>
              </a:rPr>
              <a:t>So that my windows would cease aching.</a:t>
            </a:r>
          </a:p>
          <a:p>
            <a:pPr marL="0" indent="0">
              <a:lnSpc>
                <a:spcPct val="90000"/>
              </a:lnSpc>
              <a:buFontTx/>
              <a:buNone/>
            </a:pPr>
            <a:r>
              <a:rPr lang="en-US" sz="2400" b="1" i="1">
                <a:solidFill>
                  <a:srgbClr val="FFFFFF"/>
                </a:solidFill>
                <a:latin typeface="Galliard-BoldItalic" pitchFamily="18" charset="0"/>
              </a:rPr>
              <a:t>			</a:t>
            </a:r>
            <a:r>
              <a:rPr lang="en-US" sz="1000" b="1" i="1">
                <a:solidFill>
                  <a:srgbClr val="FFFFFF"/>
                </a:solidFill>
                <a:latin typeface="Galliard-BoldItalic" pitchFamily="18" charset="0"/>
              </a:rPr>
              <a:t>translated by Stephen Tapscott</a:t>
            </a:r>
            <a:r>
              <a:rPr lang="en-US" sz="2400" b="1" i="1">
                <a:solidFill>
                  <a:srgbClr val="FFFFFF"/>
                </a:solidFill>
                <a:latin typeface="Galliard-BoldItalic" pitchFamily="18" charset="0"/>
              </a:rPr>
              <a:t>  </a:t>
            </a:r>
          </a:p>
          <a:p>
            <a:pPr marL="0" indent="0">
              <a:lnSpc>
                <a:spcPct val="90000"/>
              </a:lnSpc>
              <a:buFontTx/>
              <a:buNone/>
            </a:pPr>
            <a:endParaRPr lang="en-US" sz="2400" i="1">
              <a:solidFill>
                <a:srgbClr val="FFFFFF"/>
              </a:solidFill>
            </a:endParaRPr>
          </a:p>
        </p:txBody>
      </p:sp>
      <p:sp>
        <p:nvSpPr>
          <p:cNvPr id="43013" name="Rectangle 5"/>
          <p:cNvSpPr>
            <a:spLocks noChangeArrowheads="1"/>
          </p:cNvSpPr>
          <p:nvPr>
            <p:ph type="title"/>
          </p:nvPr>
        </p:nvSpPr>
        <p:spPr>
          <a:xfrm>
            <a:off x="468313" y="1828800"/>
            <a:ext cx="8229600" cy="1143000"/>
          </a:xfrm>
          <a:noFill/>
          <a:ln/>
        </p:spPr>
        <p:txBody>
          <a:bodyPr/>
          <a:lstStyle/>
          <a:p>
            <a:pPr algn="l"/>
            <a:r>
              <a:rPr lang="en-US" sz="2400" b="1">
                <a:solidFill>
                  <a:srgbClr val="FFFFFF"/>
                </a:solidFill>
                <a:latin typeface="Galliard-BoldItalic" pitchFamily="18" charset="0"/>
              </a:rPr>
              <a:t>SONNET  LXV</a:t>
            </a:r>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3013"/>
                                        </p:tgtEl>
                                        <p:attrNameLst>
                                          <p:attrName>style.visibility</p:attrName>
                                        </p:attrNameLst>
                                      </p:cBhvr>
                                      <p:to>
                                        <p:strVal val="visible"/>
                                      </p:to>
                                    </p:set>
                                  </p:childTnLst>
                                </p:cTn>
                              </p:par>
                            </p:childTnLst>
                          </p:cTn>
                        </p:par>
                        <p:par>
                          <p:cTn id="7" fill="hold">
                            <p:stCondLst>
                              <p:cond delay="500"/>
                            </p:stCondLst>
                            <p:childTnLst>
                              <p:par>
                                <p:cTn id="8" presetID="17" presetClass="entr" presetSubtype="10" fill="hold" grpId="0" nodeType="afterEffect">
                                  <p:stCondLst>
                                    <p:cond delay="1000"/>
                                  </p:stCondLst>
                                  <p:childTnLst>
                                    <p:set>
                                      <p:cBhvr>
                                        <p:cTn id="9" dur="1" fill="hold">
                                          <p:stCondLst>
                                            <p:cond delay="0"/>
                                          </p:stCondLst>
                                        </p:cTn>
                                        <p:tgtEl>
                                          <p:spTgt spid="43011"/>
                                        </p:tgtEl>
                                        <p:attrNameLst>
                                          <p:attrName>style.visibility</p:attrName>
                                        </p:attrNameLst>
                                      </p:cBhvr>
                                      <p:to>
                                        <p:strVal val="visible"/>
                                      </p:to>
                                    </p:set>
                                    <p:anim calcmode="lin" valueType="num">
                                      <p:cBhvr>
                                        <p:cTn id="10" dur="500" fill="hold"/>
                                        <p:tgtEl>
                                          <p:spTgt spid="43011"/>
                                        </p:tgtEl>
                                        <p:attrNameLst>
                                          <p:attrName>ppt_w</p:attrName>
                                        </p:attrNameLst>
                                      </p:cBhvr>
                                      <p:tavLst>
                                        <p:tav tm="0">
                                          <p:val>
                                            <p:fltVal val="0"/>
                                          </p:val>
                                        </p:tav>
                                        <p:tav tm="100000">
                                          <p:val>
                                            <p:strVal val="#ppt_w"/>
                                          </p:val>
                                        </p:tav>
                                      </p:tavLst>
                                    </p:anim>
                                    <p:anim calcmode="lin" valueType="num">
                                      <p:cBhvr>
                                        <p:cTn id="11" dur="500" fill="hold"/>
                                        <p:tgtEl>
                                          <p:spTgt spid="430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utoUpdateAnimBg="0"/>
      <p:bldP spid="43013"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D:\masthead.JPG"/>
          <p:cNvPicPr>
            <a:picLocks noChangeAspect="1" noChangeArrowheads="1"/>
          </p:cNvPicPr>
          <p:nvPr/>
        </p:nvPicPr>
        <p:blipFill>
          <a:blip r:embed="rId2" cstate="print"/>
          <a:srcRect/>
          <a:stretch>
            <a:fillRect/>
          </a:stretch>
        </p:blipFill>
        <p:spPr bwMode="auto">
          <a:xfrm>
            <a:off x="0" y="0"/>
            <a:ext cx="9144000" cy="7153275"/>
          </a:xfrm>
          <a:prstGeom prst="rect">
            <a:avLst/>
          </a:prstGeom>
          <a:noFill/>
        </p:spPr>
      </p:pic>
      <p:sp>
        <p:nvSpPr>
          <p:cNvPr id="50179" name="Rectangle 3"/>
          <p:cNvSpPr>
            <a:spLocks noChangeArrowheads="1"/>
          </p:cNvSpPr>
          <p:nvPr/>
        </p:nvSpPr>
        <p:spPr bwMode="auto">
          <a:xfrm>
            <a:off x="381000" y="2789238"/>
            <a:ext cx="6335713" cy="4525962"/>
          </a:xfrm>
          <a:prstGeom prst="rect">
            <a:avLst/>
          </a:prstGeom>
          <a:noFill/>
          <a:ln w="9525">
            <a:noFill/>
            <a:miter lim="800000"/>
            <a:headEnd/>
            <a:tailEnd/>
          </a:ln>
          <a:effectLst/>
        </p:spPr>
        <p:txBody>
          <a:bodyPr/>
          <a:lstStyle/>
          <a:p>
            <a:pPr marL="342900" indent="-342900"/>
            <a:r>
              <a:rPr lang="es-MX" sz="2400" b="1" i="1">
                <a:solidFill>
                  <a:srgbClr val="000099"/>
                </a:solidFill>
                <a:effectLst>
                  <a:outerShdw blurRad="38100" dist="38100" dir="2700000" algn="tl">
                    <a:srgbClr val="FFFFFF"/>
                  </a:outerShdw>
                </a:effectLst>
                <a:latin typeface="Galliard-BoldItalic" pitchFamily="18" charset="0"/>
                <a:cs typeface="Arial" pitchFamily="34" charset="0"/>
              </a:rPr>
              <a:t>Lovely one, my lovely one, </a:t>
            </a:r>
          </a:p>
          <a:p>
            <a:pPr marL="342900" indent="-342900"/>
            <a:r>
              <a:rPr lang="es-MX" sz="2400" b="1" i="1">
                <a:solidFill>
                  <a:srgbClr val="000099"/>
                </a:solidFill>
                <a:effectLst>
                  <a:outerShdw blurRad="38100" dist="38100" dir="2700000" algn="tl">
                    <a:srgbClr val="FFFFFF"/>
                  </a:outerShdw>
                </a:effectLst>
                <a:latin typeface="Galliard-BoldItalic" pitchFamily="18" charset="0"/>
                <a:cs typeface="Arial" pitchFamily="34" charset="0"/>
              </a:rPr>
              <a:t>your voice, your skin, </a:t>
            </a:r>
          </a:p>
          <a:p>
            <a:pPr marL="342900" indent="-342900"/>
            <a:r>
              <a:rPr lang="es-MX" sz="2400" b="1" i="1">
                <a:solidFill>
                  <a:srgbClr val="000099"/>
                </a:solidFill>
                <a:effectLst>
                  <a:outerShdw blurRad="38100" dist="38100" dir="2700000" algn="tl">
                    <a:srgbClr val="FFFFFF"/>
                  </a:outerShdw>
                </a:effectLst>
                <a:latin typeface="Galliard-BoldItalic" pitchFamily="18" charset="0"/>
                <a:cs typeface="Arial" pitchFamily="34" charset="0"/>
              </a:rPr>
              <a:t>your fingernails,</a:t>
            </a:r>
          </a:p>
          <a:p>
            <a:pPr marL="342900" indent="-342900"/>
            <a:r>
              <a:rPr lang="es-MX" sz="2400" b="1" i="1">
                <a:solidFill>
                  <a:srgbClr val="000099"/>
                </a:solidFill>
                <a:effectLst>
                  <a:outerShdw blurRad="38100" dist="38100" dir="2700000" algn="tl">
                    <a:srgbClr val="FFFFFF"/>
                  </a:outerShdw>
                </a:effectLst>
                <a:latin typeface="Galliard-BoldItalic" pitchFamily="18" charset="0"/>
                <a:cs typeface="Arial" pitchFamily="34" charset="0"/>
              </a:rPr>
              <a:t>lovely one, my lovely one</a:t>
            </a:r>
          </a:p>
          <a:p>
            <a:pPr marL="342900" indent="-342900"/>
            <a:r>
              <a:rPr lang="es-MX" sz="2400" b="1" i="1">
                <a:solidFill>
                  <a:srgbClr val="000099"/>
                </a:solidFill>
                <a:effectLst>
                  <a:outerShdw blurRad="38100" dist="38100" dir="2700000" algn="tl">
                    <a:srgbClr val="FFFFFF"/>
                  </a:outerShdw>
                </a:effectLst>
                <a:latin typeface="Galliard-BoldItalic" pitchFamily="18" charset="0"/>
                <a:cs typeface="Arial" pitchFamily="34" charset="0"/>
              </a:rPr>
              <a:t>When you walk or when you rest,</a:t>
            </a:r>
          </a:p>
          <a:p>
            <a:pPr marL="342900" indent="-342900"/>
            <a:r>
              <a:rPr lang="es-MX" sz="2400" b="1" i="1">
                <a:solidFill>
                  <a:srgbClr val="000099"/>
                </a:solidFill>
                <a:effectLst>
                  <a:outerShdw blurRad="38100" dist="38100" dir="2700000" algn="tl">
                    <a:srgbClr val="FFFFFF"/>
                  </a:outerShdw>
                </a:effectLst>
                <a:latin typeface="Galliard-BoldItalic" pitchFamily="18" charset="0"/>
                <a:cs typeface="Arial" pitchFamily="34" charset="0"/>
              </a:rPr>
              <a:t>When you suffer or when you dream</a:t>
            </a:r>
          </a:p>
          <a:p>
            <a:pPr marL="342900" indent="-342900"/>
            <a:r>
              <a:rPr lang="es-MX" sz="2400" b="1" i="1">
                <a:solidFill>
                  <a:srgbClr val="000099"/>
                </a:solidFill>
                <a:effectLst>
                  <a:outerShdw blurRad="38100" dist="38100" dir="2700000" algn="tl">
                    <a:srgbClr val="FFFFFF"/>
                  </a:outerShdw>
                </a:effectLst>
                <a:latin typeface="Galliard-BoldItalic" pitchFamily="18" charset="0"/>
                <a:cs typeface="Arial" pitchFamily="34" charset="0"/>
              </a:rPr>
              <a:t>Always</a:t>
            </a:r>
          </a:p>
          <a:p>
            <a:pPr marL="342900" indent="-342900"/>
            <a:r>
              <a:rPr lang="es-MX" sz="2400" b="1" i="1">
                <a:solidFill>
                  <a:srgbClr val="000099"/>
                </a:solidFill>
                <a:effectLst>
                  <a:outerShdw blurRad="38100" dist="38100" dir="2700000" algn="tl">
                    <a:srgbClr val="FFFFFF"/>
                  </a:outerShdw>
                </a:effectLst>
                <a:latin typeface="Galliard-BoldItalic" pitchFamily="18" charset="0"/>
                <a:cs typeface="Arial" pitchFamily="34" charset="0"/>
              </a:rPr>
              <a:t>You are mine,</a:t>
            </a:r>
          </a:p>
          <a:p>
            <a:pPr marL="342900" indent="-342900"/>
            <a:r>
              <a:rPr lang="es-MX" sz="2400" b="1" i="1">
                <a:solidFill>
                  <a:srgbClr val="000099"/>
                </a:solidFill>
                <a:effectLst>
                  <a:outerShdw blurRad="38100" dist="38100" dir="2700000" algn="tl">
                    <a:srgbClr val="FFFFFF"/>
                  </a:outerShdw>
                </a:effectLst>
                <a:latin typeface="Galliard-BoldItalic" pitchFamily="18" charset="0"/>
                <a:cs typeface="Arial" pitchFamily="34" charset="0"/>
              </a:rPr>
              <a:t>My lovely one,</a:t>
            </a:r>
          </a:p>
          <a:p>
            <a:pPr marL="342900" indent="-342900"/>
            <a:r>
              <a:rPr lang="es-MX" sz="2400" b="1" i="1">
                <a:solidFill>
                  <a:srgbClr val="000099"/>
                </a:solidFill>
                <a:effectLst>
                  <a:outerShdw blurRad="38100" dist="38100" dir="2700000" algn="tl">
                    <a:srgbClr val="FFFFFF"/>
                  </a:outerShdw>
                </a:effectLst>
                <a:latin typeface="Galliard-BoldItalic" pitchFamily="18" charset="0"/>
                <a:cs typeface="Arial" pitchFamily="34" charset="0"/>
              </a:rPr>
              <a:t>Always.  </a:t>
            </a:r>
            <a:r>
              <a:rPr lang="en-US" sz="2800" b="1" i="1">
                <a:solidFill>
                  <a:srgbClr val="336699"/>
                </a:solidFill>
                <a:effectLst>
                  <a:outerShdw blurRad="38100" dist="38100" dir="2700000" algn="tl">
                    <a:srgbClr val="FFFFFF"/>
                  </a:outerShdw>
                </a:effectLst>
                <a:latin typeface="Galliard-BoldItalic" pitchFamily="18" charset="0"/>
              </a:rPr>
              <a:t> </a:t>
            </a:r>
          </a:p>
        </p:txBody>
      </p:sp>
      <p:pic>
        <p:nvPicPr>
          <p:cNvPr id="50180" name="Picture 4" descr="rosa fondo negro"/>
          <p:cNvPicPr>
            <a:picLocks noChangeAspect="1" noChangeArrowheads="1"/>
          </p:cNvPicPr>
          <p:nvPr/>
        </p:nvPicPr>
        <p:blipFill>
          <a:blip r:embed="rId3" cstate="print"/>
          <a:srcRect/>
          <a:stretch>
            <a:fillRect/>
          </a:stretch>
        </p:blipFill>
        <p:spPr bwMode="auto">
          <a:xfrm>
            <a:off x="5943600" y="5867400"/>
            <a:ext cx="1143000" cy="593725"/>
          </a:xfrm>
          <a:prstGeom prst="rect">
            <a:avLst/>
          </a:prstGeom>
          <a:noFill/>
        </p:spPr>
      </p:pic>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0179"/>
                                        </p:tgtEl>
                                        <p:attrNameLst>
                                          <p:attrName>style.visibility</p:attrName>
                                        </p:attrNameLst>
                                      </p:cBhvr>
                                      <p:to>
                                        <p:strVal val="visible"/>
                                      </p:to>
                                    </p:set>
                                    <p:anim calcmode="lin" valueType="num">
                                      <p:cBhvr>
                                        <p:cTn id="7" dur="500" fill="hold"/>
                                        <p:tgtEl>
                                          <p:spTgt spid="50179"/>
                                        </p:tgtEl>
                                        <p:attrNameLst>
                                          <p:attrName>ppt_w</p:attrName>
                                        </p:attrNameLst>
                                      </p:cBhvr>
                                      <p:tavLst>
                                        <p:tav tm="0">
                                          <p:val>
                                            <p:fltVal val="0"/>
                                          </p:val>
                                        </p:tav>
                                        <p:tav tm="100000">
                                          <p:val>
                                            <p:strVal val="#ppt_w"/>
                                          </p:val>
                                        </p:tav>
                                      </p:tavLst>
                                    </p:anim>
                                    <p:anim calcmode="lin" valueType="num">
                                      <p:cBhvr>
                                        <p:cTn id="8" dur="500" fill="hold"/>
                                        <p:tgtEl>
                                          <p:spTgt spid="50179"/>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9" presetClass="entr" presetSubtype="0" fill="hold" nodeType="afterEffect">
                                  <p:stCondLst>
                                    <p:cond delay="3000"/>
                                  </p:stCondLst>
                                  <p:childTnLst>
                                    <p:set>
                                      <p:cBhvr>
                                        <p:cTn id="11" dur="1" fill="hold">
                                          <p:stCondLst>
                                            <p:cond delay="0"/>
                                          </p:stCondLst>
                                        </p:cTn>
                                        <p:tgtEl>
                                          <p:spTgt spid="50180"/>
                                        </p:tgtEl>
                                        <p:attrNameLst>
                                          <p:attrName>style.visibility</p:attrName>
                                        </p:attrNameLst>
                                      </p:cBhvr>
                                      <p:to>
                                        <p:strVal val="visible"/>
                                      </p:to>
                                    </p:set>
                                    <p:animEffect transition="in" filter="dissolve">
                                      <p:cBhvr>
                                        <p:cTn id="12"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5" name="Picture 7" descr="sea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7897" name="Rectangle 9"/>
          <p:cNvSpPr>
            <a:spLocks noChangeArrowheads="1"/>
          </p:cNvSpPr>
          <p:nvPr>
            <p:ph type="body" idx="1"/>
          </p:nvPr>
        </p:nvSpPr>
        <p:spPr>
          <a:xfrm>
            <a:off x="914400" y="1676400"/>
            <a:ext cx="8229600" cy="2057400"/>
          </a:xfrm>
          <a:noFill/>
          <a:ln/>
        </p:spPr>
        <p:txBody>
          <a:bodyPr/>
          <a:lstStyle/>
          <a:p>
            <a:pPr marL="0" indent="0">
              <a:buFontTx/>
              <a:buNone/>
            </a:pPr>
            <a:r>
              <a:rPr lang="en-US" sz="2800" b="1" i="1">
                <a:solidFill>
                  <a:srgbClr val="FFFFFF"/>
                </a:solidFill>
                <a:latin typeface="Galliard-BoldItalic" pitchFamily="18" charset="0"/>
              </a:rPr>
              <a:t>Ahhh….. vastness of pines, echo of waves breaking,</a:t>
            </a:r>
          </a:p>
          <a:p>
            <a:pPr marL="0" indent="0">
              <a:buFontTx/>
              <a:buNone/>
            </a:pPr>
            <a:r>
              <a:rPr lang="en-US" sz="2800" b="1" i="1">
                <a:solidFill>
                  <a:srgbClr val="FFFFFF"/>
                </a:solidFill>
                <a:latin typeface="Galliard-BoldItalic" pitchFamily="18" charset="0"/>
              </a:rPr>
              <a:t>slow play of lights, solitary bell,</a:t>
            </a:r>
          </a:p>
          <a:p>
            <a:pPr marL="0" indent="0">
              <a:buFontTx/>
              <a:buNone/>
            </a:pPr>
            <a:r>
              <a:rPr lang="en-US" sz="2800" b="1" i="1">
                <a:solidFill>
                  <a:srgbClr val="FFFFFF"/>
                </a:solidFill>
                <a:latin typeface="Galliard-BoldItalic" pitchFamily="18" charset="0"/>
              </a:rPr>
              <a:t>twilight falling on your eyes, my love,</a:t>
            </a:r>
          </a:p>
          <a:p>
            <a:pPr marL="0" indent="0">
              <a:buFontTx/>
              <a:buNone/>
            </a:pPr>
            <a:r>
              <a:rPr lang="en-US" sz="2800" b="1" i="1">
                <a:solidFill>
                  <a:srgbClr val="FFFFFF"/>
                </a:solidFill>
                <a:latin typeface="Galliard-BoldItalic" pitchFamily="18" charset="0"/>
              </a:rPr>
              <a:t>Land-shell, in you the earth sings!</a:t>
            </a:r>
            <a:r>
              <a:rPr lang="en-US" sz="2800">
                <a:solidFill>
                  <a:srgbClr val="FFFF99"/>
                </a:solidFill>
                <a:latin typeface="Georgia" pitchFamily="18" charset="0"/>
              </a:rPr>
              <a:t> </a:t>
            </a:r>
          </a:p>
          <a:p>
            <a:pPr marL="0" indent="0">
              <a:buFontTx/>
              <a:buNone/>
            </a:pPr>
            <a:endParaRPr lang="en-US" sz="2800">
              <a:solidFill>
                <a:srgbClr val="FFFF99"/>
              </a:solidFill>
              <a:latin typeface="Georgia" pitchFamily="18" charset="0"/>
            </a:endParaRPr>
          </a:p>
          <a:p>
            <a:pPr marL="0" indent="0">
              <a:buFontTx/>
              <a:buNone/>
            </a:pPr>
            <a:endParaRPr lang="en-US" sz="2800">
              <a:solidFill>
                <a:srgbClr val="FFFF99"/>
              </a:solidFill>
              <a:latin typeface="Georgia" pitchFamily="18" charset="0"/>
            </a:endParaRPr>
          </a:p>
          <a:p>
            <a:pPr marL="0" indent="0">
              <a:buFontTx/>
              <a:buNone/>
            </a:pPr>
            <a:endParaRPr lang="en-US" sz="2800">
              <a:solidFill>
                <a:srgbClr val="FFFF99"/>
              </a:solidFill>
            </a:endParaRPr>
          </a:p>
          <a:p>
            <a:pPr marL="0" indent="0"/>
            <a:endParaRPr lang="en-US" sz="2800">
              <a:solidFill>
                <a:srgbClr val="FFFF99"/>
              </a:solidFill>
            </a:endParaRPr>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1000"/>
                                  </p:stCondLst>
                                  <p:childTnLst>
                                    <p:set>
                                      <p:cBhvr>
                                        <p:cTn id="6" dur="1" fill="hold">
                                          <p:stCondLst>
                                            <p:cond delay="0"/>
                                          </p:stCondLst>
                                        </p:cTn>
                                        <p:tgtEl>
                                          <p:spTgt spid="37897"/>
                                        </p:tgtEl>
                                        <p:attrNameLst>
                                          <p:attrName>style.visibility</p:attrName>
                                        </p:attrNameLst>
                                      </p:cBhvr>
                                      <p:to>
                                        <p:strVal val="visible"/>
                                      </p:to>
                                    </p:set>
                                    <p:anim calcmode="lin" valueType="num">
                                      <p:cBhvr>
                                        <p:cTn id="7" dur="500" fill="hold"/>
                                        <p:tgtEl>
                                          <p:spTgt spid="37897"/>
                                        </p:tgtEl>
                                        <p:attrNameLst>
                                          <p:attrName>ppt_w</p:attrName>
                                        </p:attrNameLst>
                                      </p:cBhvr>
                                      <p:tavLst>
                                        <p:tav tm="0">
                                          <p:val>
                                            <p:fltVal val="0"/>
                                          </p:val>
                                        </p:tav>
                                        <p:tav tm="100000">
                                          <p:val>
                                            <p:strVal val="#ppt_w"/>
                                          </p:val>
                                        </p:tav>
                                      </p:tavLst>
                                    </p:anim>
                                    <p:anim calcmode="lin" valueType="num">
                                      <p:cBhvr>
                                        <p:cTn id="8" dur="500" fill="hold"/>
                                        <p:tgtEl>
                                          <p:spTgt spid="3789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7"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68" name="Picture 24" descr="swell"/>
          <p:cNvPicPr>
            <a:picLocks noChangeAspect="1" noChangeArrowheads="1"/>
          </p:cNvPicPr>
          <p:nvPr/>
        </p:nvPicPr>
        <p:blipFill>
          <a:blip r:embed="rId2" cstate="print"/>
          <a:srcRect/>
          <a:stretch>
            <a:fillRect/>
          </a:stretch>
        </p:blipFill>
        <p:spPr bwMode="auto">
          <a:xfrm>
            <a:off x="0" y="7938"/>
            <a:ext cx="9144000" cy="6842125"/>
          </a:xfrm>
          <a:prstGeom prst="rect">
            <a:avLst/>
          </a:prstGeom>
          <a:noFill/>
        </p:spPr>
      </p:pic>
      <p:sp>
        <p:nvSpPr>
          <p:cNvPr id="31766" name="Rectangle 22"/>
          <p:cNvSpPr>
            <a:spLocks noChangeArrowheads="1"/>
          </p:cNvSpPr>
          <p:nvPr/>
        </p:nvSpPr>
        <p:spPr bwMode="auto">
          <a:xfrm>
            <a:off x="1258888" y="1268413"/>
            <a:ext cx="7272337" cy="3016250"/>
          </a:xfrm>
          <a:prstGeom prst="rect">
            <a:avLst/>
          </a:prstGeom>
          <a:noFill/>
          <a:ln w="9525">
            <a:noFill/>
            <a:miter lim="800000"/>
            <a:headEnd/>
            <a:tailEnd/>
          </a:ln>
          <a:effectLst/>
        </p:spPr>
        <p:txBody>
          <a:bodyPr>
            <a:spAutoFit/>
          </a:bodyPr>
          <a:lstStyle/>
          <a:p>
            <a:r>
              <a:rPr lang="en-US" sz="3200" b="1" i="1">
                <a:solidFill>
                  <a:srgbClr val="FFFFFF"/>
                </a:solidFill>
                <a:latin typeface="Galliard-BoldItalic" pitchFamily="18" charset="0"/>
                <a:ea typeface="MS Mincho" pitchFamily="49" charset="-128"/>
              </a:rPr>
              <a:t>Some other time, man or woman, traveler,</a:t>
            </a:r>
            <a:br>
              <a:rPr lang="en-US" sz="3200" b="1" i="1">
                <a:solidFill>
                  <a:srgbClr val="FFFFFF"/>
                </a:solidFill>
                <a:latin typeface="Galliard-BoldItalic" pitchFamily="18" charset="0"/>
                <a:ea typeface="MS Mincho" pitchFamily="49" charset="-128"/>
              </a:rPr>
            </a:br>
            <a:r>
              <a:rPr lang="en-US" sz="3200" b="1" i="1">
                <a:solidFill>
                  <a:srgbClr val="FFFFFF"/>
                </a:solidFill>
                <a:latin typeface="Galliard-BoldItalic" pitchFamily="18" charset="0"/>
                <a:ea typeface="MS Mincho" pitchFamily="49" charset="-128"/>
              </a:rPr>
              <a:t>later, when I am not alive,</a:t>
            </a:r>
            <a:br>
              <a:rPr lang="en-US" sz="3200" b="1" i="1">
                <a:solidFill>
                  <a:srgbClr val="FFFFFF"/>
                </a:solidFill>
                <a:latin typeface="Galliard-BoldItalic" pitchFamily="18" charset="0"/>
                <a:ea typeface="MS Mincho" pitchFamily="49" charset="-128"/>
              </a:rPr>
            </a:br>
            <a:r>
              <a:rPr lang="en-US" sz="3200" b="1" i="1">
                <a:solidFill>
                  <a:srgbClr val="FFFFFF"/>
                </a:solidFill>
                <a:latin typeface="Galliard-BoldItalic" pitchFamily="18" charset="0"/>
                <a:ea typeface="MS Mincho" pitchFamily="49" charset="-128"/>
              </a:rPr>
              <a:t>look here, look for me</a:t>
            </a:r>
            <a:br>
              <a:rPr lang="en-US" sz="3200" b="1" i="1">
                <a:solidFill>
                  <a:srgbClr val="FFFFFF"/>
                </a:solidFill>
                <a:latin typeface="Galliard-BoldItalic" pitchFamily="18" charset="0"/>
                <a:ea typeface="MS Mincho" pitchFamily="49" charset="-128"/>
              </a:rPr>
            </a:br>
            <a:r>
              <a:rPr lang="en-US" sz="3200" b="1" i="1">
                <a:solidFill>
                  <a:srgbClr val="FFFFFF"/>
                </a:solidFill>
                <a:latin typeface="Galliard-BoldItalic" pitchFamily="18" charset="0"/>
                <a:ea typeface="MS Mincho" pitchFamily="49" charset="-128"/>
              </a:rPr>
              <a:t>between stone and ocean, </a:t>
            </a:r>
            <a:br>
              <a:rPr lang="en-US" sz="3200" b="1" i="1">
                <a:solidFill>
                  <a:srgbClr val="FFFFFF"/>
                </a:solidFill>
                <a:latin typeface="Galliard-BoldItalic" pitchFamily="18" charset="0"/>
                <a:ea typeface="MS Mincho" pitchFamily="49" charset="-128"/>
              </a:rPr>
            </a:br>
            <a:r>
              <a:rPr lang="en-US" sz="3200" b="1" i="1">
                <a:solidFill>
                  <a:srgbClr val="FFFFFF"/>
                </a:solidFill>
                <a:latin typeface="Galliard-BoldItalic" pitchFamily="18" charset="0"/>
                <a:ea typeface="MS Mincho" pitchFamily="49" charset="-128"/>
              </a:rPr>
              <a:t>in the light storming through the foam.</a:t>
            </a:r>
          </a:p>
          <a:p>
            <a:endParaRPr lang="es-ES" sz="3200" b="1">
              <a:solidFill>
                <a:srgbClr val="FFFFFF"/>
              </a:solidFill>
              <a:latin typeface="Galliard-BoldItalic" pitchFamily="18" charset="0"/>
            </a:endParaRPr>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1000"/>
                                  </p:stCondLst>
                                  <p:childTnLst>
                                    <p:set>
                                      <p:cBhvr>
                                        <p:cTn id="6" dur="1" fill="hold">
                                          <p:stCondLst>
                                            <p:cond delay="0"/>
                                          </p:stCondLst>
                                        </p:cTn>
                                        <p:tgtEl>
                                          <p:spTgt spid="31766"/>
                                        </p:tgtEl>
                                        <p:attrNameLst>
                                          <p:attrName>style.visibility</p:attrName>
                                        </p:attrNameLst>
                                      </p:cBhvr>
                                      <p:to>
                                        <p:strVal val="visible"/>
                                      </p:to>
                                    </p:set>
                                    <p:anim calcmode="lin" valueType="num">
                                      <p:cBhvr>
                                        <p:cTn id="7" dur="500" fill="hold"/>
                                        <p:tgtEl>
                                          <p:spTgt spid="31766"/>
                                        </p:tgtEl>
                                        <p:attrNameLst>
                                          <p:attrName>ppt_w</p:attrName>
                                        </p:attrNameLst>
                                      </p:cBhvr>
                                      <p:tavLst>
                                        <p:tav tm="0">
                                          <p:val>
                                            <p:fltVal val="0"/>
                                          </p:val>
                                        </p:tav>
                                        <p:tav tm="100000">
                                          <p:val>
                                            <p:strVal val="#ppt_w"/>
                                          </p:val>
                                        </p:tav>
                                      </p:tavLst>
                                    </p:anim>
                                    <p:anim calcmode="lin" valueType="num">
                                      <p:cBhvr>
                                        <p:cTn id="8" dur="500" fill="hold"/>
                                        <p:tgtEl>
                                          <p:spTgt spid="317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2" name="Picture 10" descr="1969"/>
          <p:cNvPicPr>
            <a:picLocks noChangeAspect="1" noChangeArrowheads="1"/>
          </p:cNvPicPr>
          <p:nvPr/>
        </p:nvPicPr>
        <p:blipFill>
          <a:blip r:embed="rId2" cstate="print"/>
          <a:srcRect/>
          <a:stretch>
            <a:fillRect/>
          </a:stretch>
        </p:blipFill>
        <p:spPr bwMode="auto">
          <a:xfrm>
            <a:off x="-646113" y="-171450"/>
            <a:ext cx="10402888" cy="7200900"/>
          </a:xfrm>
          <a:prstGeom prst="rect">
            <a:avLst/>
          </a:prstGeom>
          <a:noFill/>
        </p:spPr>
      </p:pic>
      <p:sp>
        <p:nvSpPr>
          <p:cNvPr id="28679" name="Text Box 7"/>
          <p:cNvSpPr txBox="1">
            <a:spLocks noChangeArrowheads="1"/>
          </p:cNvSpPr>
          <p:nvPr/>
        </p:nvSpPr>
        <p:spPr bwMode="auto">
          <a:xfrm>
            <a:off x="3851275" y="1628775"/>
            <a:ext cx="4752975" cy="1006475"/>
          </a:xfrm>
          <a:prstGeom prst="rect">
            <a:avLst/>
          </a:prstGeom>
          <a:noFill/>
          <a:ln w="9525">
            <a:noFill/>
            <a:miter lim="800000"/>
            <a:headEnd/>
            <a:tailEnd/>
          </a:ln>
          <a:effectLst/>
        </p:spPr>
        <p:txBody>
          <a:bodyPr>
            <a:spAutoFit/>
          </a:bodyPr>
          <a:lstStyle/>
          <a:p>
            <a:pPr>
              <a:spcBef>
                <a:spcPct val="50000"/>
              </a:spcBef>
            </a:pPr>
            <a:r>
              <a:rPr lang="es-ES" sz="2000" b="1">
                <a:solidFill>
                  <a:srgbClr val="00CC99"/>
                </a:solidFill>
              </a:rPr>
              <a:t>Neruda is chosen as a candidate for presidency of Chile in the primary elections.  </a:t>
            </a:r>
          </a:p>
        </p:txBody>
      </p:sp>
      <p:sp>
        <p:nvSpPr>
          <p:cNvPr id="28680" name="Text Box 8"/>
          <p:cNvSpPr txBox="1">
            <a:spLocks noChangeArrowheads="1"/>
          </p:cNvSpPr>
          <p:nvPr/>
        </p:nvSpPr>
        <p:spPr bwMode="auto">
          <a:xfrm>
            <a:off x="1187450" y="1484313"/>
            <a:ext cx="2592388" cy="1098550"/>
          </a:xfrm>
          <a:prstGeom prst="rect">
            <a:avLst/>
          </a:prstGeom>
          <a:noFill/>
          <a:ln w="9525">
            <a:noFill/>
            <a:miter lim="800000"/>
            <a:headEnd/>
            <a:tailEnd/>
          </a:ln>
          <a:effectLst/>
        </p:spPr>
        <p:txBody>
          <a:bodyPr>
            <a:spAutoFit/>
          </a:bodyPr>
          <a:lstStyle/>
          <a:p>
            <a:pPr>
              <a:spcBef>
                <a:spcPct val="50000"/>
              </a:spcBef>
            </a:pPr>
            <a:r>
              <a:rPr lang="es-ES" sz="6600">
                <a:solidFill>
                  <a:srgbClr val="FF3300"/>
                </a:solidFill>
                <a:latin typeface="Papyrus" pitchFamily="66" charset="0"/>
              </a:rPr>
              <a:t>1969</a:t>
            </a:r>
          </a:p>
        </p:txBody>
      </p:sp>
      <p:sp>
        <p:nvSpPr>
          <p:cNvPr id="28681" name="Rectangle 9"/>
          <p:cNvSpPr>
            <a:spLocks noChangeArrowheads="1"/>
          </p:cNvSpPr>
          <p:nvPr/>
        </p:nvSpPr>
        <p:spPr bwMode="auto">
          <a:xfrm>
            <a:off x="3779838" y="3429000"/>
            <a:ext cx="5654675" cy="1766888"/>
          </a:xfrm>
          <a:prstGeom prst="rect">
            <a:avLst/>
          </a:prstGeom>
          <a:noFill/>
          <a:ln w="9525">
            <a:noFill/>
            <a:miter lim="800000"/>
            <a:headEnd/>
            <a:tailEnd/>
          </a:ln>
          <a:effectLst/>
        </p:spPr>
        <p:txBody>
          <a:bodyPr>
            <a:spAutoFit/>
          </a:bodyPr>
          <a:lstStyle/>
          <a:p>
            <a:pPr>
              <a:spcBef>
                <a:spcPct val="50000"/>
              </a:spcBef>
            </a:pPr>
            <a:r>
              <a:rPr lang="es-ES" sz="2200" b="1" i="1">
                <a:solidFill>
                  <a:srgbClr val="B4EAE9"/>
                </a:solidFill>
                <a:latin typeface="Galliard-BoldItalic" pitchFamily="18" charset="0"/>
                <a:cs typeface="Arial" pitchFamily="34" charset="0"/>
              </a:rPr>
              <a:t/>
            </a:r>
            <a:br>
              <a:rPr lang="es-ES" sz="2200" b="1" i="1">
                <a:solidFill>
                  <a:srgbClr val="B4EAE9"/>
                </a:solidFill>
                <a:latin typeface="Galliard-BoldItalic" pitchFamily="18" charset="0"/>
                <a:cs typeface="Arial" pitchFamily="34" charset="0"/>
              </a:rPr>
            </a:br>
            <a:r>
              <a:rPr lang="es-ES" sz="2200" b="1" i="1">
                <a:solidFill>
                  <a:srgbClr val="B4EAE9"/>
                </a:solidFill>
                <a:latin typeface="Galliard-BoldItalic" pitchFamily="18" charset="0"/>
                <a:cs typeface="Arial" pitchFamily="34" charset="0"/>
              </a:rPr>
              <a:t>nor bleeding from seven knife wounds.</a:t>
            </a:r>
            <a:br>
              <a:rPr lang="es-ES" sz="2200" b="1" i="1">
                <a:solidFill>
                  <a:srgbClr val="B4EAE9"/>
                </a:solidFill>
                <a:latin typeface="Galliard-BoldItalic" pitchFamily="18" charset="0"/>
                <a:cs typeface="Arial" pitchFamily="34" charset="0"/>
              </a:rPr>
            </a:br>
            <a:r>
              <a:rPr lang="es-ES" sz="2200" b="1" i="1">
                <a:solidFill>
                  <a:srgbClr val="B4EAE9"/>
                </a:solidFill>
                <a:latin typeface="Galliard-BoldItalic" pitchFamily="18" charset="0"/>
                <a:cs typeface="Arial" pitchFamily="34" charset="0"/>
              </a:rPr>
              <a:t>I want the light to be hoisted over new homes.</a:t>
            </a:r>
            <a:r>
              <a:rPr lang="es-ES" sz="2200" b="1" i="1">
                <a:solidFill>
                  <a:srgbClr val="B4EAE9"/>
                </a:solidFill>
                <a:latin typeface="Galliard-BoldItalic" pitchFamily="18" charset="0"/>
                <a:cs typeface="Times New Roman" pitchFamily="18" charset="0"/>
              </a:rPr>
              <a:t/>
            </a:r>
            <a:br>
              <a:rPr lang="es-ES" sz="2200" b="1" i="1">
                <a:solidFill>
                  <a:srgbClr val="B4EAE9"/>
                </a:solidFill>
                <a:latin typeface="Galliard-BoldItalic" pitchFamily="18" charset="0"/>
                <a:cs typeface="Times New Roman" pitchFamily="18" charset="0"/>
              </a:rPr>
            </a:br>
            <a:r>
              <a:rPr lang="es-ES" sz="2200" b="1" i="1">
                <a:solidFill>
                  <a:srgbClr val="B4EAE9"/>
                </a:solidFill>
                <a:latin typeface="Galliard-BoldItalic" pitchFamily="18" charset="0"/>
                <a:cs typeface="Arial" pitchFamily="34" charset="0"/>
              </a:rPr>
              <a:t>We all can fit in this land of mine.</a:t>
            </a:r>
            <a:r>
              <a:rPr lang="es-ES" sz="2200" b="1" i="1">
                <a:solidFill>
                  <a:srgbClr val="B4EAE9"/>
                </a:solidFill>
                <a:latin typeface="Galliard-BoldItalic" pitchFamily="18" charset="0"/>
                <a:cs typeface="Times New Roman" pitchFamily="18" charset="0"/>
              </a:rPr>
              <a:t/>
            </a:r>
            <a:br>
              <a:rPr lang="es-ES" sz="2200" b="1" i="1">
                <a:solidFill>
                  <a:srgbClr val="B4EAE9"/>
                </a:solidFill>
                <a:latin typeface="Galliard-BoldItalic" pitchFamily="18" charset="0"/>
                <a:cs typeface="Times New Roman" pitchFamily="18" charset="0"/>
              </a:rPr>
            </a:br>
            <a:endParaRPr lang="es-ES" sz="2200" b="1">
              <a:solidFill>
                <a:srgbClr val="B4EAE9"/>
              </a:solidFill>
              <a:latin typeface="Galliard-BoldItalic" pitchFamily="18" charset="0"/>
            </a:endParaRPr>
          </a:p>
        </p:txBody>
      </p:sp>
      <p:sp>
        <p:nvSpPr>
          <p:cNvPr id="28683" name="Rectangle 11"/>
          <p:cNvSpPr>
            <a:spLocks noChangeArrowheads="1"/>
          </p:cNvSpPr>
          <p:nvPr/>
        </p:nvSpPr>
        <p:spPr bwMode="auto">
          <a:xfrm>
            <a:off x="3810000" y="3200400"/>
            <a:ext cx="3924300" cy="427038"/>
          </a:xfrm>
          <a:prstGeom prst="rect">
            <a:avLst/>
          </a:prstGeom>
          <a:noFill/>
          <a:ln w="9525">
            <a:noFill/>
            <a:miter lim="800000"/>
            <a:headEnd/>
            <a:tailEnd/>
          </a:ln>
          <a:effectLst/>
        </p:spPr>
        <p:txBody>
          <a:bodyPr wrap="none">
            <a:spAutoFit/>
          </a:bodyPr>
          <a:lstStyle/>
          <a:p>
            <a:r>
              <a:rPr lang="en-US" sz="2200" b="1" i="1">
                <a:solidFill>
                  <a:srgbClr val="B4EAE9"/>
                </a:solidFill>
                <a:latin typeface="Galliard-BoldItalic" pitchFamily="18" charset="0"/>
                <a:cs typeface="Times New Roman" pitchFamily="18" charset="0"/>
              </a:rPr>
              <a:t>I don’t want my country divided.</a:t>
            </a:r>
          </a:p>
        </p:txBody>
      </p:sp>
      <p:sp>
        <p:nvSpPr>
          <p:cNvPr id="28684" name="Rectangle 12"/>
          <p:cNvSpPr>
            <a:spLocks noChangeArrowheads="1"/>
          </p:cNvSpPr>
          <p:nvPr/>
        </p:nvSpPr>
        <p:spPr bwMode="auto">
          <a:xfrm>
            <a:off x="3886200" y="5105400"/>
            <a:ext cx="3924300" cy="427038"/>
          </a:xfrm>
          <a:prstGeom prst="rect">
            <a:avLst/>
          </a:prstGeom>
          <a:noFill/>
          <a:ln w="9525">
            <a:noFill/>
            <a:miter lim="800000"/>
            <a:headEnd/>
            <a:tailEnd/>
          </a:ln>
          <a:effectLst/>
        </p:spPr>
        <p:txBody>
          <a:bodyPr wrap="none">
            <a:spAutoFit/>
          </a:bodyPr>
          <a:lstStyle/>
          <a:p>
            <a:r>
              <a:rPr lang="en-US" sz="2200" b="1" i="1">
                <a:solidFill>
                  <a:srgbClr val="B4EAE9"/>
                </a:solidFill>
                <a:latin typeface="Galliard-BoldItalic" pitchFamily="18" charset="0"/>
                <a:cs typeface="Times New Roman" pitchFamily="18" charset="0"/>
              </a:rPr>
              <a:t>I don’t want my country divided.</a:t>
            </a:r>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868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8679"/>
                                        </p:tgtEl>
                                        <p:attrNameLst>
                                          <p:attrName>style.visibility</p:attrName>
                                        </p:attrNameLst>
                                      </p:cBhvr>
                                      <p:to>
                                        <p:strVal val="visible"/>
                                      </p:to>
                                    </p:set>
                                  </p:childTnLst>
                                </p:cTn>
                              </p:par>
                            </p:childTnLst>
                          </p:cTn>
                        </p:par>
                        <p:par>
                          <p:cTn id="10" fill="hold">
                            <p:stCondLst>
                              <p:cond delay="1000"/>
                            </p:stCondLst>
                            <p:childTnLst>
                              <p:par>
                                <p:cTn id="11" presetID="17" presetClass="entr" presetSubtype="10" fill="hold" grpId="0" nodeType="afterEffect">
                                  <p:stCondLst>
                                    <p:cond delay="2000"/>
                                  </p:stCondLst>
                                  <p:childTnLst>
                                    <p:set>
                                      <p:cBhvr>
                                        <p:cTn id="12" dur="1" fill="hold">
                                          <p:stCondLst>
                                            <p:cond delay="0"/>
                                          </p:stCondLst>
                                        </p:cTn>
                                        <p:tgtEl>
                                          <p:spTgt spid="28683"/>
                                        </p:tgtEl>
                                        <p:attrNameLst>
                                          <p:attrName>style.visibility</p:attrName>
                                        </p:attrNameLst>
                                      </p:cBhvr>
                                      <p:to>
                                        <p:strVal val="visible"/>
                                      </p:to>
                                    </p:set>
                                    <p:anim calcmode="lin" valueType="num">
                                      <p:cBhvr>
                                        <p:cTn id="13" dur="500" fill="hold"/>
                                        <p:tgtEl>
                                          <p:spTgt spid="28683"/>
                                        </p:tgtEl>
                                        <p:attrNameLst>
                                          <p:attrName>ppt_w</p:attrName>
                                        </p:attrNameLst>
                                      </p:cBhvr>
                                      <p:tavLst>
                                        <p:tav tm="0">
                                          <p:val>
                                            <p:fltVal val="0"/>
                                          </p:val>
                                        </p:tav>
                                        <p:tav tm="100000">
                                          <p:val>
                                            <p:strVal val="#ppt_w"/>
                                          </p:val>
                                        </p:tav>
                                      </p:tavLst>
                                    </p:anim>
                                    <p:anim calcmode="lin" valueType="num">
                                      <p:cBhvr>
                                        <p:cTn id="14" dur="500" fill="hold"/>
                                        <p:tgtEl>
                                          <p:spTgt spid="28683"/>
                                        </p:tgtEl>
                                        <p:attrNameLst>
                                          <p:attrName>ppt_h</p:attrName>
                                        </p:attrNameLst>
                                      </p:cBhvr>
                                      <p:tavLst>
                                        <p:tav tm="0">
                                          <p:val>
                                            <p:strVal val="#ppt_h"/>
                                          </p:val>
                                        </p:tav>
                                        <p:tav tm="100000">
                                          <p:val>
                                            <p:strVal val="#ppt_h"/>
                                          </p:val>
                                        </p:tav>
                                      </p:tavLst>
                                    </p:anim>
                                  </p:childTnLst>
                                </p:cTn>
                              </p:par>
                            </p:childTnLst>
                          </p:cTn>
                        </p:par>
                        <p:par>
                          <p:cTn id="15" fill="hold">
                            <p:stCondLst>
                              <p:cond delay="3500"/>
                            </p:stCondLst>
                            <p:childTnLst>
                              <p:par>
                                <p:cTn id="16" presetID="17" presetClass="entr" presetSubtype="10" fill="hold" grpId="0" nodeType="afterEffect">
                                  <p:stCondLst>
                                    <p:cond delay="2000"/>
                                  </p:stCondLst>
                                  <p:childTnLst>
                                    <p:set>
                                      <p:cBhvr>
                                        <p:cTn id="17" dur="1" fill="hold">
                                          <p:stCondLst>
                                            <p:cond delay="0"/>
                                          </p:stCondLst>
                                        </p:cTn>
                                        <p:tgtEl>
                                          <p:spTgt spid="28681"/>
                                        </p:tgtEl>
                                        <p:attrNameLst>
                                          <p:attrName>style.visibility</p:attrName>
                                        </p:attrNameLst>
                                      </p:cBhvr>
                                      <p:to>
                                        <p:strVal val="visible"/>
                                      </p:to>
                                    </p:set>
                                    <p:anim calcmode="lin" valueType="num">
                                      <p:cBhvr>
                                        <p:cTn id="18" dur="500" fill="hold"/>
                                        <p:tgtEl>
                                          <p:spTgt spid="28681"/>
                                        </p:tgtEl>
                                        <p:attrNameLst>
                                          <p:attrName>ppt_w</p:attrName>
                                        </p:attrNameLst>
                                      </p:cBhvr>
                                      <p:tavLst>
                                        <p:tav tm="0">
                                          <p:val>
                                            <p:fltVal val="0"/>
                                          </p:val>
                                        </p:tav>
                                        <p:tav tm="100000">
                                          <p:val>
                                            <p:strVal val="#ppt_w"/>
                                          </p:val>
                                        </p:tav>
                                      </p:tavLst>
                                    </p:anim>
                                    <p:anim calcmode="lin" valueType="num">
                                      <p:cBhvr>
                                        <p:cTn id="19" dur="500" fill="hold"/>
                                        <p:tgtEl>
                                          <p:spTgt spid="28681"/>
                                        </p:tgtEl>
                                        <p:attrNameLst>
                                          <p:attrName>ppt_h</p:attrName>
                                        </p:attrNameLst>
                                      </p:cBhvr>
                                      <p:tavLst>
                                        <p:tav tm="0">
                                          <p:val>
                                            <p:strVal val="#ppt_h"/>
                                          </p:val>
                                        </p:tav>
                                        <p:tav tm="100000">
                                          <p:val>
                                            <p:strVal val="#ppt_h"/>
                                          </p:val>
                                        </p:tav>
                                      </p:tavLst>
                                    </p:anim>
                                  </p:childTnLst>
                                </p:cTn>
                              </p:par>
                            </p:childTnLst>
                          </p:cTn>
                        </p:par>
                        <p:par>
                          <p:cTn id="20" fill="hold">
                            <p:stCondLst>
                              <p:cond delay="6000"/>
                            </p:stCondLst>
                            <p:childTnLst>
                              <p:par>
                                <p:cTn id="21" presetID="17" presetClass="entr" presetSubtype="10" fill="hold" grpId="0" nodeType="afterEffect">
                                  <p:stCondLst>
                                    <p:cond delay="3000"/>
                                  </p:stCondLst>
                                  <p:childTnLst>
                                    <p:set>
                                      <p:cBhvr>
                                        <p:cTn id="22" dur="1" fill="hold">
                                          <p:stCondLst>
                                            <p:cond delay="0"/>
                                          </p:stCondLst>
                                        </p:cTn>
                                        <p:tgtEl>
                                          <p:spTgt spid="28684"/>
                                        </p:tgtEl>
                                        <p:attrNameLst>
                                          <p:attrName>style.visibility</p:attrName>
                                        </p:attrNameLst>
                                      </p:cBhvr>
                                      <p:to>
                                        <p:strVal val="visible"/>
                                      </p:to>
                                    </p:set>
                                    <p:anim calcmode="lin" valueType="num">
                                      <p:cBhvr>
                                        <p:cTn id="23" dur="500" fill="hold"/>
                                        <p:tgtEl>
                                          <p:spTgt spid="28684"/>
                                        </p:tgtEl>
                                        <p:attrNameLst>
                                          <p:attrName>ppt_w</p:attrName>
                                        </p:attrNameLst>
                                      </p:cBhvr>
                                      <p:tavLst>
                                        <p:tav tm="0">
                                          <p:val>
                                            <p:fltVal val="0"/>
                                          </p:val>
                                        </p:tav>
                                        <p:tav tm="100000">
                                          <p:val>
                                            <p:strVal val="#ppt_w"/>
                                          </p:val>
                                        </p:tav>
                                      </p:tavLst>
                                    </p:anim>
                                    <p:anim calcmode="lin" valueType="num">
                                      <p:cBhvr>
                                        <p:cTn id="24" dur="500" fill="hold"/>
                                        <p:tgtEl>
                                          <p:spTgt spid="286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autoUpdateAnimBg="0"/>
      <p:bldP spid="28680" grpId="0" autoUpdateAnimBg="0"/>
      <p:bldP spid="28681" grpId="0" autoUpdateAnimBg="0"/>
      <p:bldP spid="28683" grpId="0" autoUpdateAnimBg="0"/>
      <p:bldP spid="2868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allende y neruda"/>
          <p:cNvPicPr>
            <a:picLocks noChangeAspect="1" noChangeArrowheads="1"/>
          </p:cNvPicPr>
          <p:nvPr/>
        </p:nvPicPr>
        <p:blipFill>
          <a:blip r:embed="rId2" cstate="print"/>
          <a:srcRect/>
          <a:stretch>
            <a:fillRect/>
          </a:stretch>
        </p:blipFill>
        <p:spPr bwMode="auto">
          <a:xfrm>
            <a:off x="5032986" y="404664"/>
            <a:ext cx="4111014" cy="6453336"/>
          </a:xfrm>
          <a:prstGeom prst="rect">
            <a:avLst/>
          </a:prstGeom>
          <a:noFill/>
        </p:spPr>
      </p:pic>
      <p:sp>
        <p:nvSpPr>
          <p:cNvPr id="29701" name="Text Box 5"/>
          <p:cNvSpPr txBox="1">
            <a:spLocks noChangeArrowheads="1"/>
          </p:cNvSpPr>
          <p:nvPr/>
        </p:nvSpPr>
        <p:spPr bwMode="auto">
          <a:xfrm>
            <a:off x="539750" y="1484313"/>
            <a:ext cx="4103688" cy="1920875"/>
          </a:xfrm>
          <a:prstGeom prst="rect">
            <a:avLst/>
          </a:prstGeom>
          <a:noFill/>
          <a:ln w="9525">
            <a:noFill/>
            <a:miter lim="800000"/>
            <a:headEnd/>
            <a:tailEnd/>
          </a:ln>
          <a:effectLst/>
        </p:spPr>
        <p:txBody>
          <a:bodyPr>
            <a:spAutoFit/>
          </a:bodyPr>
          <a:lstStyle/>
          <a:p>
            <a:pPr>
              <a:spcBef>
                <a:spcPct val="50000"/>
              </a:spcBef>
            </a:pPr>
            <a:r>
              <a:rPr lang="es-ES" sz="2000" b="1">
                <a:solidFill>
                  <a:srgbClr val="B4EAE9"/>
                </a:solidFill>
              </a:rPr>
              <a:t>When the political parties of the left unify behind the socialist candidate and personal friend Dr. Salvador Allende, Neruda withdraws from the presidential race.  </a:t>
            </a:r>
          </a:p>
        </p:txBody>
      </p:sp>
      <p:sp>
        <p:nvSpPr>
          <p:cNvPr id="29702" name="Text Box 6"/>
          <p:cNvSpPr txBox="1">
            <a:spLocks noChangeArrowheads="1"/>
          </p:cNvSpPr>
          <p:nvPr/>
        </p:nvSpPr>
        <p:spPr bwMode="auto">
          <a:xfrm>
            <a:off x="395288" y="404813"/>
            <a:ext cx="2592387" cy="1098550"/>
          </a:xfrm>
          <a:prstGeom prst="rect">
            <a:avLst/>
          </a:prstGeom>
          <a:noFill/>
          <a:ln w="9525">
            <a:noFill/>
            <a:miter lim="800000"/>
            <a:headEnd/>
            <a:tailEnd/>
          </a:ln>
          <a:effectLst/>
        </p:spPr>
        <p:txBody>
          <a:bodyPr>
            <a:spAutoFit/>
          </a:bodyPr>
          <a:lstStyle/>
          <a:p>
            <a:pPr>
              <a:spcBef>
                <a:spcPct val="50000"/>
              </a:spcBef>
            </a:pPr>
            <a:r>
              <a:rPr lang="es-ES" sz="6600">
                <a:solidFill>
                  <a:srgbClr val="FF3300"/>
                </a:solidFill>
                <a:latin typeface="Papyrus" pitchFamily="66" charset="0"/>
              </a:rPr>
              <a:t>1970</a:t>
            </a:r>
          </a:p>
        </p:txBody>
      </p:sp>
      <p:sp>
        <p:nvSpPr>
          <p:cNvPr id="29705" name="Text Box 9"/>
          <p:cNvSpPr txBox="1">
            <a:spLocks noChangeArrowheads="1"/>
          </p:cNvSpPr>
          <p:nvPr/>
        </p:nvSpPr>
        <p:spPr bwMode="auto">
          <a:xfrm>
            <a:off x="539750" y="4797425"/>
            <a:ext cx="4392613" cy="1006475"/>
          </a:xfrm>
          <a:prstGeom prst="rect">
            <a:avLst/>
          </a:prstGeom>
          <a:noFill/>
          <a:ln w="9525">
            <a:noFill/>
            <a:miter lim="800000"/>
            <a:headEnd/>
            <a:tailEnd/>
          </a:ln>
          <a:effectLst/>
        </p:spPr>
        <p:txBody>
          <a:bodyPr>
            <a:spAutoFit/>
          </a:bodyPr>
          <a:lstStyle/>
          <a:p>
            <a:pPr>
              <a:spcBef>
                <a:spcPct val="50000"/>
              </a:spcBef>
            </a:pPr>
            <a:r>
              <a:rPr lang="es-ES" sz="2000" b="1">
                <a:solidFill>
                  <a:srgbClr val="B4EAE9"/>
                </a:solidFill>
              </a:rPr>
              <a:t>President Salvador Allende selects Neruda to be Chile’s Ambassador to France.  </a:t>
            </a:r>
          </a:p>
        </p:txBody>
      </p:sp>
      <p:sp>
        <p:nvSpPr>
          <p:cNvPr id="29706" name="Text Box 10"/>
          <p:cNvSpPr txBox="1">
            <a:spLocks noChangeArrowheads="1"/>
          </p:cNvSpPr>
          <p:nvPr/>
        </p:nvSpPr>
        <p:spPr bwMode="auto">
          <a:xfrm>
            <a:off x="395288" y="3860800"/>
            <a:ext cx="2592387" cy="1098550"/>
          </a:xfrm>
          <a:prstGeom prst="rect">
            <a:avLst/>
          </a:prstGeom>
          <a:noFill/>
          <a:ln w="9525">
            <a:noFill/>
            <a:miter lim="800000"/>
            <a:headEnd/>
            <a:tailEnd/>
          </a:ln>
          <a:effectLst/>
        </p:spPr>
        <p:txBody>
          <a:bodyPr>
            <a:spAutoFit/>
          </a:bodyPr>
          <a:lstStyle/>
          <a:p>
            <a:pPr>
              <a:spcBef>
                <a:spcPct val="50000"/>
              </a:spcBef>
            </a:pPr>
            <a:r>
              <a:rPr lang="es-ES" sz="6600">
                <a:solidFill>
                  <a:srgbClr val="FF3300"/>
                </a:solidFill>
                <a:latin typeface="Papyrus" pitchFamily="66" charset="0"/>
              </a:rPr>
              <a:t>1971</a:t>
            </a:r>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dissolve">
                                      <p:cBhvr>
                                        <p:cTn id="7" dur="500"/>
                                        <p:tgtEl>
                                          <p:spTgt spid="29700"/>
                                        </p:tgtEl>
                                      </p:cBhvr>
                                    </p:animEffect>
                                  </p:childTnLst>
                                </p:cTn>
                              </p:par>
                            </p:childTnLst>
                          </p:cTn>
                        </p:par>
                        <p:par>
                          <p:cTn id="8" fill="hold">
                            <p:stCondLst>
                              <p:cond delay="500"/>
                            </p:stCondLst>
                            <p:childTnLst>
                              <p:par>
                                <p:cTn id="9" presetID="1" presetClass="entr" presetSubtype="0" fill="hold" grpId="0" nodeType="afterEffect">
                                  <p:stCondLst>
                                    <p:cond delay="1000"/>
                                  </p:stCondLst>
                                  <p:childTnLst>
                                    <p:set>
                                      <p:cBhvr>
                                        <p:cTn id="10" dur="1" fill="hold">
                                          <p:stCondLst>
                                            <p:cond delay="499"/>
                                          </p:stCondLst>
                                        </p:cTn>
                                        <p:tgtEl>
                                          <p:spTgt spid="29702"/>
                                        </p:tgtEl>
                                        <p:attrNameLst>
                                          <p:attrName>style.visibility</p:attrName>
                                        </p:attrNameLst>
                                      </p:cBhvr>
                                      <p:to>
                                        <p:strVal val="visible"/>
                                      </p:to>
                                    </p:set>
                                  </p:childTnLst>
                                </p:cTn>
                              </p:par>
                            </p:childTnLst>
                          </p:cTn>
                        </p:par>
                        <p:par>
                          <p:cTn id="11" fill="hold">
                            <p:stCondLst>
                              <p:cond delay="2000"/>
                            </p:stCondLst>
                            <p:childTnLst>
                              <p:par>
                                <p:cTn id="12" presetID="54" presetClass="entr" presetSubtype="0" accel="100000" fill="hold" grpId="0" nodeType="afterEffect">
                                  <p:stCondLst>
                                    <p:cond delay="1000"/>
                                  </p:stCondLst>
                                  <p:childTnLst>
                                    <p:set>
                                      <p:cBhvr>
                                        <p:cTn id="13" dur="1" fill="hold">
                                          <p:stCondLst>
                                            <p:cond delay="0"/>
                                          </p:stCondLst>
                                        </p:cTn>
                                        <p:tgtEl>
                                          <p:spTgt spid="29701"/>
                                        </p:tgtEl>
                                        <p:attrNameLst>
                                          <p:attrName>style.visibility</p:attrName>
                                        </p:attrNameLst>
                                      </p:cBhvr>
                                      <p:to>
                                        <p:strVal val="visible"/>
                                      </p:to>
                                    </p:set>
                                    <p:anim calcmode="lin" valueType="num">
                                      <p:cBhvr>
                                        <p:cTn id="14" dur="500" fill="hold"/>
                                        <p:tgtEl>
                                          <p:spTgt spid="29701"/>
                                        </p:tgtEl>
                                        <p:attrNameLst>
                                          <p:attrName>ppt_w</p:attrName>
                                        </p:attrNameLst>
                                      </p:cBhvr>
                                      <p:tavLst>
                                        <p:tav tm="0">
                                          <p:val>
                                            <p:strVal val="#ppt_w*0.05"/>
                                          </p:val>
                                        </p:tav>
                                        <p:tav tm="100000">
                                          <p:val>
                                            <p:strVal val="#ppt_w"/>
                                          </p:val>
                                        </p:tav>
                                      </p:tavLst>
                                    </p:anim>
                                    <p:anim calcmode="lin" valueType="num">
                                      <p:cBhvr>
                                        <p:cTn id="15" dur="500" fill="hold"/>
                                        <p:tgtEl>
                                          <p:spTgt spid="29701"/>
                                        </p:tgtEl>
                                        <p:attrNameLst>
                                          <p:attrName>ppt_h</p:attrName>
                                        </p:attrNameLst>
                                      </p:cBhvr>
                                      <p:tavLst>
                                        <p:tav tm="0">
                                          <p:val>
                                            <p:strVal val="#ppt_h"/>
                                          </p:val>
                                        </p:tav>
                                        <p:tav tm="100000">
                                          <p:val>
                                            <p:strVal val="#ppt_h"/>
                                          </p:val>
                                        </p:tav>
                                      </p:tavLst>
                                    </p:anim>
                                    <p:anim calcmode="lin" valueType="num">
                                      <p:cBhvr>
                                        <p:cTn id="16" dur="500" fill="hold"/>
                                        <p:tgtEl>
                                          <p:spTgt spid="29701"/>
                                        </p:tgtEl>
                                        <p:attrNameLst>
                                          <p:attrName>ppt_x</p:attrName>
                                        </p:attrNameLst>
                                      </p:cBhvr>
                                      <p:tavLst>
                                        <p:tav tm="0">
                                          <p:val>
                                            <p:strVal val="#ppt_x-.2"/>
                                          </p:val>
                                        </p:tav>
                                        <p:tav tm="100000">
                                          <p:val>
                                            <p:strVal val="#ppt_x"/>
                                          </p:val>
                                        </p:tav>
                                      </p:tavLst>
                                    </p:anim>
                                    <p:anim calcmode="lin" valueType="num">
                                      <p:cBhvr>
                                        <p:cTn id="17" dur="500" fill="hold"/>
                                        <p:tgtEl>
                                          <p:spTgt spid="29701"/>
                                        </p:tgtEl>
                                        <p:attrNameLst>
                                          <p:attrName>ppt_y</p:attrName>
                                        </p:attrNameLst>
                                      </p:cBhvr>
                                      <p:tavLst>
                                        <p:tav tm="0">
                                          <p:val>
                                            <p:strVal val="#ppt_y"/>
                                          </p:val>
                                        </p:tav>
                                        <p:tav tm="100000">
                                          <p:val>
                                            <p:strVal val="#ppt_y"/>
                                          </p:val>
                                        </p:tav>
                                      </p:tavLst>
                                    </p:anim>
                                    <p:animEffect transition="in" filter="fade">
                                      <p:cBhvr>
                                        <p:cTn id="18" dur="500"/>
                                        <p:tgtEl>
                                          <p:spTgt spid="29701"/>
                                        </p:tgtEl>
                                      </p:cBhvr>
                                    </p:animEffect>
                                  </p:childTnLst>
                                </p:cTn>
                              </p:par>
                            </p:childTnLst>
                          </p:cTn>
                        </p:par>
                        <p:par>
                          <p:cTn id="19" fill="hold">
                            <p:stCondLst>
                              <p:cond delay="3500"/>
                            </p:stCondLst>
                            <p:childTnLst>
                              <p:par>
                                <p:cTn id="20" presetID="1" presetClass="entr" presetSubtype="0" fill="hold" grpId="0" nodeType="afterEffect">
                                  <p:stCondLst>
                                    <p:cond delay="3000"/>
                                  </p:stCondLst>
                                  <p:childTnLst>
                                    <p:set>
                                      <p:cBhvr>
                                        <p:cTn id="21" dur="1" fill="hold">
                                          <p:stCondLst>
                                            <p:cond delay="499"/>
                                          </p:stCondLst>
                                        </p:cTn>
                                        <p:tgtEl>
                                          <p:spTgt spid="29706"/>
                                        </p:tgtEl>
                                        <p:attrNameLst>
                                          <p:attrName>style.visibility</p:attrName>
                                        </p:attrNameLst>
                                      </p:cBhvr>
                                      <p:to>
                                        <p:strVal val="visible"/>
                                      </p:to>
                                    </p:set>
                                  </p:childTnLst>
                                </p:cTn>
                              </p:par>
                            </p:childTnLst>
                          </p:cTn>
                        </p:par>
                        <p:par>
                          <p:cTn id="22" fill="hold">
                            <p:stCondLst>
                              <p:cond delay="7000"/>
                            </p:stCondLst>
                            <p:childTnLst>
                              <p:par>
                                <p:cTn id="23" presetID="54" presetClass="entr" presetSubtype="0" accel="100000" fill="hold" grpId="0" nodeType="afterEffect">
                                  <p:stCondLst>
                                    <p:cond delay="0"/>
                                  </p:stCondLst>
                                  <p:childTnLst>
                                    <p:set>
                                      <p:cBhvr>
                                        <p:cTn id="24" dur="1" fill="hold">
                                          <p:stCondLst>
                                            <p:cond delay="0"/>
                                          </p:stCondLst>
                                        </p:cTn>
                                        <p:tgtEl>
                                          <p:spTgt spid="29705"/>
                                        </p:tgtEl>
                                        <p:attrNameLst>
                                          <p:attrName>style.visibility</p:attrName>
                                        </p:attrNameLst>
                                      </p:cBhvr>
                                      <p:to>
                                        <p:strVal val="visible"/>
                                      </p:to>
                                    </p:set>
                                    <p:anim calcmode="lin" valueType="num">
                                      <p:cBhvr>
                                        <p:cTn id="25" dur="500" fill="hold"/>
                                        <p:tgtEl>
                                          <p:spTgt spid="29705"/>
                                        </p:tgtEl>
                                        <p:attrNameLst>
                                          <p:attrName>ppt_w</p:attrName>
                                        </p:attrNameLst>
                                      </p:cBhvr>
                                      <p:tavLst>
                                        <p:tav tm="0">
                                          <p:val>
                                            <p:strVal val="#ppt_w*0.05"/>
                                          </p:val>
                                        </p:tav>
                                        <p:tav tm="100000">
                                          <p:val>
                                            <p:strVal val="#ppt_w"/>
                                          </p:val>
                                        </p:tav>
                                      </p:tavLst>
                                    </p:anim>
                                    <p:anim calcmode="lin" valueType="num">
                                      <p:cBhvr>
                                        <p:cTn id="26" dur="500" fill="hold"/>
                                        <p:tgtEl>
                                          <p:spTgt spid="29705"/>
                                        </p:tgtEl>
                                        <p:attrNameLst>
                                          <p:attrName>ppt_h</p:attrName>
                                        </p:attrNameLst>
                                      </p:cBhvr>
                                      <p:tavLst>
                                        <p:tav tm="0">
                                          <p:val>
                                            <p:strVal val="#ppt_h"/>
                                          </p:val>
                                        </p:tav>
                                        <p:tav tm="100000">
                                          <p:val>
                                            <p:strVal val="#ppt_h"/>
                                          </p:val>
                                        </p:tav>
                                      </p:tavLst>
                                    </p:anim>
                                    <p:anim calcmode="lin" valueType="num">
                                      <p:cBhvr>
                                        <p:cTn id="27" dur="500" fill="hold"/>
                                        <p:tgtEl>
                                          <p:spTgt spid="29705"/>
                                        </p:tgtEl>
                                        <p:attrNameLst>
                                          <p:attrName>ppt_x</p:attrName>
                                        </p:attrNameLst>
                                      </p:cBhvr>
                                      <p:tavLst>
                                        <p:tav tm="0">
                                          <p:val>
                                            <p:strVal val="#ppt_x-.2"/>
                                          </p:val>
                                        </p:tav>
                                        <p:tav tm="100000">
                                          <p:val>
                                            <p:strVal val="#ppt_x"/>
                                          </p:val>
                                        </p:tav>
                                      </p:tavLst>
                                    </p:anim>
                                    <p:anim calcmode="lin" valueType="num">
                                      <p:cBhvr>
                                        <p:cTn id="28" dur="500" fill="hold"/>
                                        <p:tgtEl>
                                          <p:spTgt spid="29705"/>
                                        </p:tgtEl>
                                        <p:attrNameLst>
                                          <p:attrName>ppt_y</p:attrName>
                                        </p:attrNameLst>
                                      </p:cBhvr>
                                      <p:tavLst>
                                        <p:tav tm="0">
                                          <p:val>
                                            <p:strVal val="#ppt_y"/>
                                          </p:val>
                                        </p:tav>
                                        <p:tav tm="100000">
                                          <p:val>
                                            <p:strVal val="#ppt_y"/>
                                          </p:val>
                                        </p:tav>
                                      </p:tavLst>
                                    </p:anim>
                                    <p:animEffect transition="in" filter="fade">
                                      <p:cBhvr>
                                        <p:cTn id="29" dur="500"/>
                                        <p:tgtEl>
                                          <p:spTgt spid="29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utoUpdateAnimBg="0"/>
      <p:bldP spid="29702" grpId="0" autoUpdateAnimBg="0"/>
      <p:bldP spid="29705" grpId="0" autoUpdateAnimBg="0"/>
      <p:bldP spid="2970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lstStyle/>
          <a:p>
            <a:endParaRPr lang="en-US"/>
          </a:p>
        </p:txBody>
      </p:sp>
      <p:pic>
        <p:nvPicPr>
          <p:cNvPr id="12293" name="Picture 5" descr="Osorno"/>
          <p:cNvPicPr>
            <a:picLocks noChangeAspect="1" noChangeArrowheads="1"/>
          </p:cNvPicPr>
          <p:nvPr/>
        </p:nvPicPr>
        <p:blipFill>
          <a:blip r:embed="rId2" cstate="print"/>
          <a:srcRect/>
          <a:stretch>
            <a:fillRect/>
          </a:stretch>
        </p:blipFill>
        <p:spPr bwMode="auto">
          <a:xfrm>
            <a:off x="0" y="0"/>
            <a:ext cx="9144000" cy="5857875"/>
          </a:xfrm>
          <a:prstGeom prst="rect">
            <a:avLst/>
          </a:prstGeom>
          <a:noFill/>
        </p:spPr>
      </p:pic>
      <p:sp>
        <p:nvSpPr>
          <p:cNvPr id="12294" name="Text Box 6"/>
          <p:cNvSpPr txBox="1">
            <a:spLocks noChangeArrowheads="1"/>
          </p:cNvSpPr>
          <p:nvPr/>
        </p:nvSpPr>
        <p:spPr bwMode="auto">
          <a:xfrm>
            <a:off x="4932363" y="260350"/>
            <a:ext cx="3168650" cy="1311275"/>
          </a:xfrm>
          <a:prstGeom prst="rect">
            <a:avLst/>
          </a:prstGeom>
          <a:noFill/>
          <a:ln w="9525">
            <a:noFill/>
            <a:miter lim="800000"/>
            <a:headEnd/>
            <a:tailEnd/>
          </a:ln>
          <a:effectLst/>
        </p:spPr>
        <p:txBody>
          <a:bodyPr>
            <a:spAutoFit/>
          </a:bodyPr>
          <a:lstStyle/>
          <a:p>
            <a:pPr>
              <a:spcBef>
                <a:spcPct val="50000"/>
              </a:spcBef>
            </a:pPr>
            <a:r>
              <a:rPr lang="es-ES" sz="8000">
                <a:solidFill>
                  <a:schemeClr val="bg1"/>
                </a:solidFill>
                <a:latin typeface="Papyrus" pitchFamily="66" charset="0"/>
              </a:rPr>
              <a:t>1920</a:t>
            </a:r>
          </a:p>
        </p:txBody>
      </p:sp>
      <p:pic>
        <p:nvPicPr>
          <p:cNvPr id="12295" name="Picture 7" descr="mapa de chile"/>
          <p:cNvPicPr>
            <a:picLocks noChangeAspect="1" noChangeArrowheads="1"/>
          </p:cNvPicPr>
          <p:nvPr/>
        </p:nvPicPr>
        <p:blipFill>
          <a:blip r:embed="rId3" cstate="print"/>
          <a:srcRect/>
          <a:stretch>
            <a:fillRect/>
          </a:stretch>
        </p:blipFill>
        <p:spPr bwMode="auto">
          <a:xfrm>
            <a:off x="666750" y="404813"/>
            <a:ext cx="3087688" cy="5832475"/>
          </a:xfrm>
          <a:prstGeom prst="rect">
            <a:avLst/>
          </a:prstGeom>
          <a:noFill/>
        </p:spPr>
      </p:pic>
      <p:pic>
        <p:nvPicPr>
          <p:cNvPr id="12296" name="Picture 8" descr="puntorojo"/>
          <p:cNvPicPr>
            <a:picLocks noChangeAspect="1" noChangeArrowheads="1"/>
          </p:cNvPicPr>
          <p:nvPr/>
        </p:nvPicPr>
        <p:blipFill>
          <a:blip r:embed="rId4" cstate="print"/>
          <a:srcRect/>
          <a:stretch>
            <a:fillRect/>
          </a:stretch>
        </p:blipFill>
        <p:spPr bwMode="auto">
          <a:xfrm>
            <a:off x="1763713" y="3716338"/>
            <a:ext cx="360362" cy="355600"/>
          </a:xfrm>
          <a:prstGeom prst="rect">
            <a:avLst/>
          </a:prstGeom>
          <a:noFill/>
        </p:spPr>
      </p:pic>
      <p:sp>
        <p:nvSpPr>
          <p:cNvPr id="12297" name="Text Box 9"/>
          <p:cNvSpPr txBox="1">
            <a:spLocks noChangeArrowheads="1"/>
          </p:cNvSpPr>
          <p:nvPr/>
        </p:nvSpPr>
        <p:spPr bwMode="auto">
          <a:xfrm>
            <a:off x="2051050" y="3284538"/>
            <a:ext cx="3457575" cy="1006475"/>
          </a:xfrm>
          <a:prstGeom prst="rect">
            <a:avLst/>
          </a:prstGeom>
          <a:noFill/>
          <a:ln w="9525">
            <a:noFill/>
            <a:miter lim="800000"/>
            <a:headEnd/>
            <a:tailEnd/>
          </a:ln>
          <a:effectLst/>
        </p:spPr>
        <p:txBody>
          <a:bodyPr>
            <a:spAutoFit/>
          </a:bodyPr>
          <a:lstStyle/>
          <a:p>
            <a:pPr>
              <a:spcBef>
                <a:spcPct val="50000"/>
              </a:spcBef>
            </a:pPr>
            <a:r>
              <a:rPr lang="es-ES" sz="6000">
                <a:solidFill>
                  <a:srgbClr val="FF3300"/>
                </a:solidFill>
                <a:latin typeface="Papyrus" pitchFamily="66" charset="0"/>
              </a:rPr>
              <a:t>Temuco</a:t>
            </a:r>
          </a:p>
        </p:txBody>
      </p:sp>
      <p:pic>
        <p:nvPicPr>
          <p:cNvPr id="12298" name="Picture 10" descr="1910"/>
          <p:cNvPicPr>
            <a:picLocks noChangeAspect="1" noChangeArrowheads="1"/>
          </p:cNvPicPr>
          <p:nvPr/>
        </p:nvPicPr>
        <p:blipFill>
          <a:blip r:embed="rId5" cstate="print"/>
          <a:srcRect/>
          <a:stretch>
            <a:fillRect/>
          </a:stretch>
        </p:blipFill>
        <p:spPr bwMode="auto">
          <a:xfrm>
            <a:off x="5003800" y="4724400"/>
            <a:ext cx="1995488" cy="2133600"/>
          </a:xfrm>
          <a:prstGeom prst="rect">
            <a:avLst/>
          </a:prstGeom>
          <a:noFill/>
        </p:spPr>
      </p:pic>
      <p:sp>
        <p:nvSpPr>
          <p:cNvPr id="12299" name="Text Box 11"/>
          <p:cNvSpPr txBox="1">
            <a:spLocks noChangeArrowheads="1"/>
          </p:cNvSpPr>
          <p:nvPr/>
        </p:nvSpPr>
        <p:spPr bwMode="auto">
          <a:xfrm>
            <a:off x="5076825" y="2349500"/>
            <a:ext cx="3816350" cy="1006475"/>
          </a:xfrm>
          <a:prstGeom prst="rect">
            <a:avLst/>
          </a:prstGeom>
          <a:noFill/>
          <a:ln w="9525">
            <a:noFill/>
            <a:miter lim="800000"/>
            <a:headEnd/>
            <a:tailEnd/>
          </a:ln>
          <a:effectLst/>
        </p:spPr>
        <p:txBody>
          <a:bodyPr>
            <a:spAutoFit/>
          </a:bodyPr>
          <a:lstStyle/>
          <a:p>
            <a:pPr>
              <a:spcBef>
                <a:spcPct val="50000"/>
              </a:spcBef>
            </a:pPr>
            <a:r>
              <a:rPr lang="es-ES" sz="2000" b="1">
                <a:latin typeface="Helvetica" pitchFamily="34" charset="0"/>
              </a:rPr>
              <a:t>He attends the Boys School in Temuco where he studies humanities.  </a:t>
            </a:r>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29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229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2299"/>
                                        </p:tgtEl>
                                        <p:attrNameLst>
                                          <p:attrName>style.visibility</p:attrName>
                                        </p:attrNameLst>
                                      </p:cBhvr>
                                      <p:to>
                                        <p:strVal val="visible"/>
                                      </p:to>
                                    </p:set>
                                  </p:childTnLst>
                                </p:cTn>
                              </p:par>
                            </p:childTnLst>
                          </p:cTn>
                        </p:par>
                        <p:par>
                          <p:cTn id="13" fill="hold">
                            <p:stCondLst>
                              <p:cond delay="1500"/>
                            </p:stCondLst>
                            <p:childTnLst>
                              <p:par>
                                <p:cTn id="14" presetID="9" presetClass="entr" presetSubtype="0" fill="hold" nodeType="afterEffect">
                                  <p:stCondLst>
                                    <p:cond delay="0"/>
                                  </p:stCondLst>
                                  <p:childTnLst>
                                    <p:set>
                                      <p:cBhvr>
                                        <p:cTn id="15" dur="1" fill="hold">
                                          <p:stCondLst>
                                            <p:cond delay="0"/>
                                          </p:stCondLst>
                                        </p:cTn>
                                        <p:tgtEl>
                                          <p:spTgt spid="12298"/>
                                        </p:tgtEl>
                                        <p:attrNameLst>
                                          <p:attrName>style.visibility</p:attrName>
                                        </p:attrNameLst>
                                      </p:cBhvr>
                                      <p:to>
                                        <p:strVal val="visible"/>
                                      </p:to>
                                    </p:set>
                                    <p:animEffect transition="in" filter="dissolve">
                                      <p:cBhvr>
                                        <p:cTn id="16" dur="500"/>
                                        <p:tgtEl>
                                          <p:spTgt spid="12298"/>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12295"/>
                                        </p:tgtEl>
                                        <p:attrNameLst>
                                          <p:attrName>style.visibility</p:attrName>
                                        </p:attrNameLst>
                                      </p:cBhvr>
                                      <p:to>
                                        <p:strVal val="visible"/>
                                      </p:to>
                                    </p:set>
                                    <p:animEffect transition="in" filter="fade">
                                      <p:cBhvr>
                                        <p:cTn id="20" dur="1000"/>
                                        <p:tgtEl>
                                          <p:spTgt spid="12295"/>
                                        </p:tgtEl>
                                      </p:cBhvr>
                                    </p:animEffect>
                                  </p:childTnLst>
                                </p:cTn>
                              </p:par>
                            </p:childTnLst>
                          </p:cTn>
                        </p:par>
                        <p:par>
                          <p:cTn id="21" fill="hold">
                            <p:stCondLst>
                              <p:cond delay="3000"/>
                            </p:stCondLst>
                            <p:childTnLst>
                              <p:par>
                                <p:cTn id="22" presetID="10" presetClass="entr" presetSubtype="0" fill="hold" nodeType="afterEffect">
                                  <p:stCondLst>
                                    <p:cond delay="0"/>
                                  </p:stCondLst>
                                  <p:childTnLst>
                                    <p:set>
                                      <p:cBhvr>
                                        <p:cTn id="23" dur="1" fill="hold">
                                          <p:stCondLst>
                                            <p:cond delay="0"/>
                                          </p:stCondLst>
                                        </p:cTn>
                                        <p:tgtEl>
                                          <p:spTgt spid="12296"/>
                                        </p:tgtEl>
                                        <p:attrNameLst>
                                          <p:attrName>style.visibility</p:attrName>
                                        </p:attrNameLst>
                                      </p:cBhvr>
                                      <p:to>
                                        <p:strVal val="visible"/>
                                      </p:to>
                                    </p:set>
                                    <p:animEffect transition="in" filter="fade">
                                      <p:cBhvr>
                                        <p:cTn id="24" dur="1000"/>
                                        <p:tgtEl>
                                          <p:spTgt spid="12296"/>
                                        </p:tgtEl>
                                      </p:cBhvr>
                                    </p:animEffec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499"/>
                                          </p:stCondLst>
                                        </p:cTn>
                                        <p:tgtEl>
                                          <p:spTgt spid="12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utoUpdateAnimBg="0"/>
      <p:bldP spid="12297" grpId="0" autoUpdateAnimBg="0"/>
      <p:bldP spid="12299"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recib premio nobel 1971"/>
          <p:cNvPicPr>
            <a:picLocks noChangeAspect="1" noChangeArrowheads="1"/>
          </p:cNvPicPr>
          <p:nvPr/>
        </p:nvPicPr>
        <p:blipFill>
          <a:blip r:embed="rId2" cstate="print"/>
          <a:srcRect/>
          <a:stretch>
            <a:fillRect/>
          </a:stretch>
        </p:blipFill>
        <p:spPr bwMode="auto">
          <a:xfrm>
            <a:off x="5078413" y="2781300"/>
            <a:ext cx="4065587" cy="4076700"/>
          </a:xfrm>
          <a:prstGeom prst="rect">
            <a:avLst/>
          </a:prstGeom>
          <a:noFill/>
        </p:spPr>
      </p:pic>
      <p:pic>
        <p:nvPicPr>
          <p:cNvPr id="30725" name="Picture 5" descr="nobel"/>
          <p:cNvPicPr>
            <a:picLocks noChangeAspect="1" noChangeArrowheads="1"/>
          </p:cNvPicPr>
          <p:nvPr/>
        </p:nvPicPr>
        <p:blipFill>
          <a:blip r:embed="rId3" cstate="print"/>
          <a:srcRect/>
          <a:stretch>
            <a:fillRect/>
          </a:stretch>
        </p:blipFill>
        <p:spPr bwMode="auto">
          <a:xfrm>
            <a:off x="5076825" y="0"/>
            <a:ext cx="4067175" cy="2679700"/>
          </a:xfrm>
          <a:prstGeom prst="rect">
            <a:avLst/>
          </a:prstGeom>
          <a:noFill/>
        </p:spPr>
      </p:pic>
      <p:sp>
        <p:nvSpPr>
          <p:cNvPr id="30726" name="Text Box 6"/>
          <p:cNvSpPr txBox="1">
            <a:spLocks noChangeArrowheads="1"/>
          </p:cNvSpPr>
          <p:nvPr/>
        </p:nvSpPr>
        <p:spPr bwMode="auto">
          <a:xfrm>
            <a:off x="2843213" y="260350"/>
            <a:ext cx="2159000" cy="1098550"/>
          </a:xfrm>
          <a:prstGeom prst="rect">
            <a:avLst/>
          </a:prstGeom>
          <a:noFill/>
          <a:ln w="9525">
            <a:noFill/>
            <a:miter lim="800000"/>
            <a:headEnd/>
            <a:tailEnd/>
          </a:ln>
          <a:effectLst/>
        </p:spPr>
        <p:txBody>
          <a:bodyPr>
            <a:spAutoFit/>
          </a:bodyPr>
          <a:lstStyle/>
          <a:p>
            <a:pPr>
              <a:spcBef>
                <a:spcPct val="50000"/>
              </a:spcBef>
            </a:pPr>
            <a:r>
              <a:rPr lang="es-ES" sz="6600">
                <a:solidFill>
                  <a:srgbClr val="FF3300"/>
                </a:solidFill>
                <a:latin typeface="Papyrus" pitchFamily="66" charset="0"/>
              </a:rPr>
              <a:t>1971</a:t>
            </a:r>
          </a:p>
        </p:txBody>
      </p:sp>
      <p:sp>
        <p:nvSpPr>
          <p:cNvPr id="30727" name="Text Box 7"/>
          <p:cNvSpPr txBox="1">
            <a:spLocks noChangeArrowheads="1"/>
          </p:cNvSpPr>
          <p:nvPr/>
        </p:nvSpPr>
        <p:spPr bwMode="auto">
          <a:xfrm>
            <a:off x="179388" y="1196975"/>
            <a:ext cx="4608512" cy="701675"/>
          </a:xfrm>
          <a:prstGeom prst="rect">
            <a:avLst/>
          </a:prstGeom>
          <a:noFill/>
          <a:ln w="9525">
            <a:noFill/>
            <a:miter lim="800000"/>
            <a:headEnd/>
            <a:tailEnd/>
          </a:ln>
          <a:effectLst/>
        </p:spPr>
        <p:txBody>
          <a:bodyPr>
            <a:spAutoFit/>
          </a:bodyPr>
          <a:lstStyle/>
          <a:p>
            <a:pPr algn="r">
              <a:spcBef>
                <a:spcPct val="50000"/>
              </a:spcBef>
            </a:pPr>
            <a:r>
              <a:rPr lang="es-ES" sz="2000" b="1">
                <a:solidFill>
                  <a:srgbClr val="00CC99"/>
                </a:solidFill>
              </a:rPr>
              <a:t>On October 21, he is awarded the Nobel Prize for Literature in Norway.  </a:t>
            </a:r>
          </a:p>
        </p:txBody>
      </p:sp>
      <p:sp>
        <p:nvSpPr>
          <p:cNvPr id="30730" name="Rectangle 10"/>
          <p:cNvSpPr>
            <a:spLocks noChangeArrowheads="1"/>
          </p:cNvSpPr>
          <p:nvPr/>
        </p:nvSpPr>
        <p:spPr bwMode="auto">
          <a:xfrm>
            <a:off x="323850" y="2384425"/>
            <a:ext cx="4648200" cy="3013075"/>
          </a:xfrm>
          <a:prstGeom prst="rect">
            <a:avLst/>
          </a:prstGeom>
          <a:noFill/>
          <a:ln w="9525">
            <a:noFill/>
            <a:miter lim="800000"/>
            <a:headEnd/>
            <a:tailEnd/>
          </a:ln>
          <a:effectLst/>
        </p:spPr>
        <p:txBody>
          <a:bodyPr>
            <a:spAutoFit/>
          </a:bodyPr>
          <a:lstStyle/>
          <a:p>
            <a:r>
              <a:rPr lang="es-MX" sz="2400" b="1" i="1">
                <a:solidFill>
                  <a:schemeClr val="accent1"/>
                </a:solidFill>
                <a:latin typeface="Galliard-BoldItalic" pitchFamily="18" charset="0"/>
                <a:cs typeface="Arial" pitchFamily="34" charset="0"/>
              </a:rPr>
              <a:t>“</a:t>
            </a:r>
            <a:r>
              <a:rPr lang="en-US" sz="2400" b="1" i="1">
                <a:solidFill>
                  <a:schemeClr val="accent1"/>
                </a:solidFill>
                <a:latin typeface="Galliard-BoldItalic" pitchFamily="18" charset="0"/>
                <a:cs typeface="Arial" pitchFamily="34" charset="0"/>
              </a:rPr>
              <a:t>Lastly, I wish to say to the people of good will, to the workers, to the poets, that the whole future has been expressed in this line by Rimbaud: only with a burning patience can we conquer the splendid City which will give light, justice and dignity to all mankind. </a:t>
            </a:r>
            <a:endParaRPr lang="es-ES" sz="2400" b="1" i="1">
              <a:solidFill>
                <a:schemeClr val="accent1"/>
              </a:solidFill>
              <a:latin typeface="Galliard-BoldItalic" pitchFamily="18" charset="0"/>
              <a:cs typeface="Arial" pitchFamily="34" charset="0"/>
            </a:endParaRPr>
          </a:p>
        </p:txBody>
      </p:sp>
      <p:sp>
        <p:nvSpPr>
          <p:cNvPr id="30731" name="Rectangle 11"/>
          <p:cNvSpPr>
            <a:spLocks noChangeArrowheads="1"/>
          </p:cNvSpPr>
          <p:nvPr/>
        </p:nvSpPr>
        <p:spPr bwMode="auto">
          <a:xfrm>
            <a:off x="323528" y="5949280"/>
            <a:ext cx="4262705" cy="830997"/>
          </a:xfrm>
          <a:prstGeom prst="rect">
            <a:avLst/>
          </a:prstGeom>
          <a:noFill/>
          <a:ln w="9525">
            <a:noFill/>
            <a:miter lim="800000"/>
            <a:headEnd/>
            <a:tailEnd/>
          </a:ln>
          <a:effectLst/>
        </p:spPr>
        <p:txBody>
          <a:bodyPr wrap="none">
            <a:spAutoFit/>
          </a:bodyPr>
          <a:lstStyle/>
          <a:p>
            <a:pPr eaLnBrk="0" hangingPunct="0"/>
            <a:r>
              <a:rPr lang="en-US" sz="2400" b="1" i="1" dirty="0">
                <a:solidFill>
                  <a:srgbClr val="ACC0F2"/>
                </a:solidFill>
                <a:latin typeface="Galliard-BoldItalic" pitchFamily="18" charset="0"/>
                <a:cs typeface="Arial" pitchFamily="34" charset="0"/>
              </a:rPr>
              <a:t>Thus, poetry shall not </a:t>
            </a:r>
            <a:r>
              <a:rPr lang="en-US" sz="2400" b="1" i="1" dirty="0" smtClean="0">
                <a:solidFill>
                  <a:srgbClr val="ACC0F2"/>
                </a:solidFill>
                <a:latin typeface="Galliard-BoldItalic" pitchFamily="18" charset="0"/>
                <a:cs typeface="Arial" pitchFamily="34" charset="0"/>
              </a:rPr>
              <a:t>have </a:t>
            </a:r>
          </a:p>
          <a:p>
            <a:pPr eaLnBrk="0" hangingPunct="0"/>
            <a:r>
              <a:rPr lang="en-US" sz="2400" b="1" i="1" dirty="0" smtClean="0">
                <a:solidFill>
                  <a:srgbClr val="ACC0F2"/>
                </a:solidFill>
                <a:latin typeface="Galliard-BoldItalic" pitchFamily="18" charset="0"/>
                <a:cs typeface="Arial" pitchFamily="34" charset="0"/>
              </a:rPr>
              <a:t>sung </a:t>
            </a:r>
            <a:r>
              <a:rPr lang="en-US" sz="2400" b="1" i="1" dirty="0">
                <a:solidFill>
                  <a:srgbClr val="ACC0F2"/>
                </a:solidFill>
                <a:latin typeface="Galliard-BoldItalic" pitchFamily="18" charset="0"/>
                <a:cs typeface="Arial" pitchFamily="34" charset="0"/>
              </a:rPr>
              <a:t>in vain.</a:t>
            </a:r>
            <a:r>
              <a:rPr lang="en-US" sz="2400" b="1" i="1" dirty="0">
                <a:solidFill>
                  <a:srgbClr val="ACC0F2"/>
                </a:solidFill>
                <a:latin typeface="Galliard-BoldItalic" pitchFamily="18" charset="0"/>
                <a:ea typeface="MS Mincho" pitchFamily="49" charset="-128"/>
              </a:rPr>
              <a:t> </a:t>
            </a:r>
            <a:r>
              <a:rPr lang="es-ES" sz="2400" b="1" i="1" dirty="0">
                <a:solidFill>
                  <a:srgbClr val="ACC0F2"/>
                </a:solidFill>
                <a:latin typeface="Galliard-BoldItalic" pitchFamily="18" charset="0"/>
              </a:rPr>
              <a:t>’’</a:t>
            </a:r>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dissolve">
                                      <p:cBhvr>
                                        <p:cTn id="7" dur="500"/>
                                        <p:tgtEl>
                                          <p:spTgt spid="3072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0724"/>
                                        </p:tgtEl>
                                        <p:attrNameLst>
                                          <p:attrName>style.visibility</p:attrName>
                                        </p:attrNameLst>
                                      </p:cBhvr>
                                      <p:to>
                                        <p:strVal val="visible"/>
                                      </p:to>
                                    </p:set>
                                    <p:animEffect transition="in" filter="dissolve">
                                      <p:cBhvr>
                                        <p:cTn id="11" dur="500"/>
                                        <p:tgtEl>
                                          <p:spTgt spid="30724"/>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30726"/>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30727"/>
                                        </p:tgtEl>
                                        <p:attrNameLst>
                                          <p:attrName>style.visibility</p:attrName>
                                        </p:attrNameLst>
                                      </p:cBhvr>
                                      <p:to>
                                        <p:strVal val="visible"/>
                                      </p:to>
                                    </p:set>
                                  </p:childTnLst>
                                </p:cTn>
                              </p:par>
                            </p:childTnLst>
                          </p:cTn>
                        </p:par>
                        <p:par>
                          <p:cTn id="18" fill="hold">
                            <p:stCondLst>
                              <p:cond delay="2000"/>
                            </p:stCondLst>
                            <p:childTnLst>
                              <p:par>
                                <p:cTn id="19" presetID="17" presetClass="entr" presetSubtype="10" fill="hold" grpId="0" nodeType="afterEffect">
                                  <p:stCondLst>
                                    <p:cond delay="2000"/>
                                  </p:stCondLst>
                                  <p:childTnLst>
                                    <p:set>
                                      <p:cBhvr>
                                        <p:cTn id="20" dur="1" fill="hold">
                                          <p:stCondLst>
                                            <p:cond delay="0"/>
                                          </p:stCondLst>
                                        </p:cTn>
                                        <p:tgtEl>
                                          <p:spTgt spid="30730">
                                            <p:txEl>
                                              <p:pRg st="0" end="0"/>
                                            </p:txEl>
                                          </p:spTgt>
                                        </p:tgtEl>
                                        <p:attrNameLst>
                                          <p:attrName>style.visibility</p:attrName>
                                        </p:attrNameLst>
                                      </p:cBhvr>
                                      <p:to>
                                        <p:strVal val="visible"/>
                                      </p:to>
                                    </p:set>
                                    <p:anim calcmode="lin" valueType="num">
                                      <p:cBhvr>
                                        <p:cTn id="21" dur="500" fill="hold"/>
                                        <p:tgtEl>
                                          <p:spTgt spid="30730">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0730">
                                            <p:txEl>
                                              <p:pRg st="0" end="0"/>
                                            </p:txEl>
                                          </p:spTgt>
                                        </p:tgtEl>
                                        <p:attrNameLst>
                                          <p:attrName>ppt_h</p:attrName>
                                        </p:attrNameLst>
                                      </p:cBhvr>
                                      <p:tavLst>
                                        <p:tav tm="0">
                                          <p:val>
                                            <p:strVal val="#ppt_h"/>
                                          </p:val>
                                        </p:tav>
                                        <p:tav tm="100000">
                                          <p:val>
                                            <p:strVal val="#ppt_h"/>
                                          </p:val>
                                        </p:tav>
                                      </p:tavLst>
                                    </p:anim>
                                  </p:childTnLst>
                                </p:cTn>
                              </p:par>
                            </p:childTnLst>
                          </p:cTn>
                        </p:par>
                        <p:par>
                          <p:cTn id="23" fill="hold">
                            <p:stCondLst>
                              <p:cond delay="4500"/>
                            </p:stCondLst>
                            <p:childTnLst>
                              <p:par>
                                <p:cTn id="24" presetID="17" presetClass="entr" presetSubtype="10" fill="hold" grpId="0" nodeType="afterEffect">
                                  <p:stCondLst>
                                    <p:cond delay="4000"/>
                                  </p:stCondLst>
                                  <p:childTnLst>
                                    <p:set>
                                      <p:cBhvr>
                                        <p:cTn id="25" dur="1" fill="hold">
                                          <p:stCondLst>
                                            <p:cond delay="0"/>
                                          </p:stCondLst>
                                        </p:cTn>
                                        <p:tgtEl>
                                          <p:spTgt spid="30731"/>
                                        </p:tgtEl>
                                        <p:attrNameLst>
                                          <p:attrName>style.visibility</p:attrName>
                                        </p:attrNameLst>
                                      </p:cBhvr>
                                      <p:to>
                                        <p:strVal val="visible"/>
                                      </p:to>
                                    </p:set>
                                    <p:anim calcmode="lin" valueType="num">
                                      <p:cBhvr>
                                        <p:cTn id="26" dur="500" fill="hold"/>
                                        <p:tgtEl>
                                          <p:spTgt spid="30731"/>
                                        </p:tgtEl>
                                        <p:attrNameLst>
                                          <p:attrName>ppt_w</p:attrName>
                                        </p:attrNameLst>
                                      </p:cBhvr>
                                      <p:tavLst>
                                        <p:tav tm="0">
                                          <p:val>
                                            <p:fltVal val="0"/>
                                          </p:val>
                                        </p:tav>
                                        <p:tav tm="100000">
                                          <p:val>
                                            <p:strVal val="#ppt_w"/>
                                          </p:val>
                                        </p:tav>
                                      </p:tavLst>
                                    </p:anim>
                                    <p:anim calcmode="lin" valueType="num">
                                      <p:cBhvr>
                                        <p:cTn id="27" dur="500" fill="hold"/>
                                        <p:tgtEl>
                                          <p:spTgt spid="307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utoUpdateAnimBg="0"/>
      <p:bldP spid="30727" grpId="0" autoUpdateAnimBg="0"/>
      <p:bldP spid="30730" grpId="0" build="p" autoUpdateAnimBg="0" advAuto="2000"/>
      <p:bldP spid="30731"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Teitelboim Allende y Neruda en Isla negra"/>
          <p:cNvPicPr>
            <a:picLocks noChangeAspect="1" noChangeArrowheads="1"/>
          </p:cNvPicPr>
          <p:nvPr/>
        </p:nvPicPr>
        <p:blipFill>
          <a:blip r:embed="rId2" cstate="print"/>
          <a:srcRect/>
          <a:stretch>
            <a:fillRect/>
          </a:stretch>
        </p:blipFill>
        <p:spPr bwMode="auto">
          <a:xfrm>
            <a:off x="4716463" y="0"/>
            <a:ext cx="4427537" cy="3619500"/>
          </a:xfrm>
          <a:prstGeom prst="rect">
            <a:avLst/>
          </a:prstGeom>
          <a:noFill/>
        </p:spPr>
      </p:pic>
      <p:sp>
        <p:nvSpPr>
          <p:cNvPr id="38916" name="Text Box 4"/>
          <p:cNvSpPr txBox="1">
            <a:spLocks noChangeArrowheads="1"/>
          </p:cNvSpPr>
          <p:nvPr/>
        </p:nvSpPr>
        <p:spPr bwMode="auto">
          <a:xfrm>
            <a:off x="2555875" y="404813"/>
            <a:ext cx="2159000" cy="1098550"/>
          </a:xfrm>
          <a:prstGeom prst="rect">
            <a:avLst/>
          </a:prstGeom>
          <a:noFill/>
          <a:ln w="9525">
            <a:noFill/>
            <a:miter lim="800000"/>
            <a:headEnd/>
            <a:tailEnd/>
          </a:ln>
          <a:effectLst/>
        </p:spPr>
        <p:txBody>
          <a:bodyPr>
            <a:spAutoFit/>
          </a:bodyPr>
          <a:lstStyle/>
          <a:p>
            <a:pPr>
              <a:spcBef>
                <a:spcPct val="50000"/>
              </a:spcBef>
            </a:pPr>
            <a:r>
              <a:rPr lang="es-ES" sz="6600">
                <a:solidFill>
                  <a:srgbClr val="FF3300"/>
                </a:solidFill>
                <a:latin typeface="Papyrus" pitchFamily="66" charset="0"/>
              </a:rPr>
              <a:t>1973</a:t>
            </a:r>
          </a:p>
        </p:txBody>
      </p:sp>
      <p:sp>
        <p:nvSpPr>
          <p:cNvPr id="38917" name="Text Box 5"/>
          <p:cNvSpPr txBox="1">
            <a:spLocks noChangeArrowheads="1"/>
          </p:cNvSpPr>
          <p:nvPr/>
        </p:nvSpPr>
        <p:spPr bwMode="auto">
          <a:xfrm>
            <a:off x="179388" y="1557338"/>
            <a:ext cx="4427537" cy="1616075"/>
          </a:xfrm>
          <a:prstGeom prst="rect">
            <a:avLst/>
          </a:prstGeom>
          <a:noFill/>
          <a:ln w="9525">
            <a:noFill/>
            <a:miter lim="800000"/>
            <a:headEnd/>
            <a:tailEnd/>
          </a:ln>
          <a:effectLst/>
        </p:spPr>
        <p:txBody>
          <a:bodyPr>
            <a:spAutoFit/>
          </a:bodyPr>
          <a:lstStyle/>
          <a:p>
            <a:pPr algn="r">
              <a:spcBef>
                <a:spcPct val="50000"/>
              </a:spcBef>
            </a:pPr>
            <a:r>
              <a:rPr lang="es-ES" sz="2000" b="1">
                <a:solidFill>
                  <a:srgbClr val="CCCCFF"/>
                </a:solidFill>
                <a:latin typeface="Helvetica" pitchFamily="34" charset="0"/>
              </a:rPr>
              <a:t>On Sept. 11, 1973, </a:t>
            </a:r>
            <a:br>
              <a:rPr lang="es-ES" sz="2000" b="1">
                <a:solidFill>
                  <a:srgbClr val="CCCCFF"/>
                </a:solidFill>
                <a:latin typeface="Helvetica" pitchFamily="34" charset="0"/>
              </a:rPr>
            </a:br>
            <a:r>
              <a:rPr lang="es-ES" sz="2000" b="1">
                <a:solidFill>
                  <a:srgbClr val="CCCCFF"/>
                </a:solidFill>
                <a:latin typeface="Helvetica" pitchFamily="34" charset="0"/>
              </a:rPr>
              <a:t>President Salvador Allende </a:t>
            </a:r>
            <a:br>
              <a:rPr lang="es-ES" sz="2000" b="1">
                <a:solidFill>
                  <a:srgbClr val="CCCCFF"/>
                </a:solidFill>
                <a:latin typeface="Helvetica" pitchFamily="34" charset="0"/>
              </a:rPr>
            </a:br>
            <a:r>
              <a:rPr lang="es-ES" sz="2000" b="1">
                <a:solidFill>
                  <a:srgbClr val="CCCCFF"/>
                </a:solidFill>
                <a:latin typeface="Helvetica" pitchFamily="34" charset="0"/>
              </a:rPr>
              <a:t>dies in a military coup directed by General Augusto Pinochet and supported by the United States. </a:t>
            </a:r>
            <a:r>
              <a:rPr lang="es-ES" sz="2000">
                <a:solidFill>
                  <a:srgbClr val="00CC99"/>
                </a:solidFill>
                <a:latin typeface="Helvetica" pitchFamily="34" charset="0"/>
              </a:rPr>
              <a:t> </a:t>
            </a:r>
          </a:p>
        </p:txBody>
      </p:sp>
      <p:pic>
        <p:nvPicPr>
          <p:cNvPr id="38919" name="Picture 7" descr="Teitelboim Allende y Neruda en Isla negra"/>
          <p:cNvPicPr>
            <a:picLocks noChangeAspect="1" noChangeArrowheads="1"/>
          </p:cNvPicPr>
          <p:nvPr/>
        </p:nvPicPr>
        <p:blipFill>
          <a:blip r:embed="rId2" cstate="print"/>
          <a:srcRect/>
          <a:stretch>
            <a:fillRect/>
          </a:stretch>
        </p:blipFill>
        <p:spPr bwMode="auto">
          <a:xfrm>
            <a:off x="4716463" y="9525"/>
            <a:ext cx="4427537" cy="3619500"/>
          </a:xfrm>
          <a:prstGeom prst="rect">
            <a:avLst/>
          </a:prstGeom>
          <a:noFill/>
        </p:spPr>
      </p:pic>
      <p:sp>
        <p:nvSpPr>
          <p:cNvPr id="38921" name="Text Box 9"/>
          <p:cNvSpPr txBox="1">
            <a:spLocks noChangeArrowheads="1"/>
          </p:cNvSpPr>
          <p:nvPr/>
        </p:nvSpPr>
        <p:spPr bwMode="auto">
          <a:xfrm>
            <a:off x="2555875" y="414338"/>
            <a:ext cx="2159000" cy="1098550"/>
          </a:xfrm>
          <a:prstGeom prst="rect">
            <a:avLst/>
          </a:prstGeom>
          <a:noFill/>
          <a:ln w="9525">
            <a:noFill/>
            <a:miter lim="800000"/>
            <a:headEnd/>
            <a:tailEnd/>
          </a:ln>
          <a:effectLst/>
        </p:spPr>
        <p:txBody>
          <a:bodyPr>
            <a:spAutoFit/>
          </a:bodyPr>
          <a:lstStyle/>
          <a:p>
            <a:pPr>
              <a:spcBef>
                <a:spcPct val="50000"/>
              </a:spcBef>
            </a:pPr>
            <a:r>
              <a:rPr lang="es-ES" sz="6600">
                <a:solidFill>
                  <a:srgbClr val="FF3300"/>
                </a:solidFill>
                <a:latin typeface="Papyrus" pitchFamily="66" charset="0"/>
              </a:rPr>
              <a:t>1973</a:t>
            </a:r>
          </a:p>
        </p:txBody>
      </p:sp>
      <p:pic>
        <p:nvPicPr>
          <p:cNvPr id="38924" name="Picture 12" descr="Teitelboim Allende y Neruda en Isla negra"/>
          <p:cNvPicPr>
            <a:picLocks noChangeAspect="1" noChangeArrowheads="1"/>
          </p:cNvPicPr>
          <p:nvPr/>
        </p:nvPicPr>
        <p:blipFill>
          <a:blip r:embed="rId2" cstate="print"/>
          <a:srcRect/>
          <a:stretch>
            <a:fillRect/>
          </a:stretch>
        </p:blipFill>
        <p:spPr bwMode="auto">
          <a:xfrm>
            <a:off x="4716463" y="9525"/>
            <a:ext cx="4427537" cy="3619500"/>
          </a:xfrm>
          <a:prstGeom prst="rect">
            <a:avLst/>
          </a:prstGeom>
          <a:noFill/>
        </p:spPr>
      </p:pic>
      <p:sp>
        <p:nvSpPr>
          <p:cNvPr id="38926" name="Text Box 14"/>
          <p:cNvSpPr txBox="1">
            <a:spLocks noChangeArrowheads="1"/>
          </p:cNvSpPr>
          <p:nvPr/>
        </p:nvSpPr>
        <p:spPr bwMode="auto">
          <a:xfrm>
            <a:off x="2555875" y="414338"/>
            <a:ext cx="2159000" cy="1098550"/>
          </a:xfrm>
          <a:prstGeom prst="rect">
            <a:avLst/>
          </a:prstGeom>
          <a:noFill/>
          <a:ln w="9525">
            <a:noFill/>
            <a:miter lim="800000"/>
            <a:headEnd/>
            <a:tailEnd/>
          </a:ln>
          <a:effectLst/>
        </p:spPr>
        <p:txBody>
          <a:bodyPr>
            <a:spAutoFit/>
          </a:bodyPr>
          <a:lstStyle/>
          <a:p>
            <a:pPr>
              <a:spcBef>
                <a:spcPct val="50000"/>
              </a:spcBef>
            </a:pPr>
            <a:r>
              <a:rPr lang="es-ES" sz="6600">
                <a:solidFill>
                  <a:srgbClr val="FF3300"/>
                </a:solidFill>
                <a:latin typeface="Papyrus" pitchFamily="66" charset="0"/>
              </a:rPr>
              <a:t>1973</a:t>
            </a:r>
          </a:p>
        </p:txBody>
      </p:sp>
      <p:pic>
        <p:nvPicPr>
          <p:cNvPr id="38929" name="Picture 17" descr="camposanto"/>
          <p:cNvPicPr>
            <a:picLocks noChangeAspect="1" noChangeArrowheads="1"/>
          </p:cNvPicPr>
          <p:nvPr/>
        </p:nvPicPr>
        <p:blipFill>
          <a:blip r:embed="rId3" cstate="print"/>
          <a:srcRect/>
          <a:stretch>
            <a:fillRect/>
          </a:stretch>
        </p:blipFill>
        <p:spPr bwMode="auto">
          <a:xfrm>
            <a:off x="4716463" y="3730625"/>
            <a:ext cx="4427537" cy="3127375"/>
          </a:xfrm>
          <a:prstGeom prst="rect">
            <a:avLst/>
          </a:prstGeom>
          <a:noFill/>
        </p:spPr>
      </p:pic>
      <p:sp>
        <p:nvSpPr>
          <p:cNvPr id="38930" name="Text Box 18"/>
          <p:cNvSpPr txBox="1">
            <a:spLocks noChangeArrowheads="1"/>
          </p:cNvSpPr>
          <p:nvPr/>
        </p:nvSpPr>
        <p:spPr bwMode="auto">
          <a:xfrm>
            <a:off x="304800" y="3644900"/>
            <a:ext cx="4270375" cy="1311275"/>
          </a:xfrm>
          <a:prstGeom prst="rect">
            <a:avLst/>
          </a:prstGeom>
          <a:noFill/>
          <a:ln w="9525">
            <a:noFill/>
            <a:miter lim="800000"/>
            <a:headEnd/>
            <a:tailEnd/>
          </a:ln>
          <a:effectLst/>
        </p:spPr>
        <p:txBody>
          <a:bodyPr>
            <a:spAutoFit/>
          </a:bodyPr>
          <a:lstStyle/>
          <a:p>
            <a:pPr algn="r">
              <a:spcBef>
                <a:spcPct val="50000"/>
              </a:spcBef>
            </a:pPr>
            <a:r>
              <a:rPr lang="es-ES" sz="2000" b="1">
                <a:solidFill>
                  <a:srgbClr val="00CC99"/>
                </a:solidFill>
                <a:latin typeface="Helvetica" pitchFamily="34" charset="0"/>
              </a:rPr>
              <a:t>On Sept. 23, 1973, </a:t>
            </a:r>
            <a:br>
              <a:rPr lang="es-ES" sz="2000" b="1">
                <a:solidFill>
                  <a:srgbClr val="00CC99"/>
                </a:solidFill>
                <a:latin typeface="Helvetica" pitchFamily="34" charset="0"/>
              </a:rPr>
            </a:br>
            <a:r>
              <a:rPr lang="es-ES" sz="2000" b="1">
                <a:solidFill>
                  <a:srgbClr val="00CC99"/>
                </a:solidFill>
                <a:latin typeface="Helvetica" pitchFamily="34" charset="0"/>
              </a:rPr>
              <a:t>Pablo Neruda dies in </a:t>
            </a:r>
            <a:br>
              <a:rPr lang="es-ES" sz="2000" b="1">
                <a:solidFill>
                  <a:srgbClr val="00CC99"/>
                </a:solidFill>
                <a:latin typeface="Helvetica" pitchFamily="34" charset="0"/>
              </a:rPr>
            </a:br>
            <a:r>
              <a:rPr lang="es-ES" sz="2000" b="1">
                <a:solidFill>
                  <a:srgbClr val="00CC99"/>
                </a:solidFill>
                <a:latin typeface="Helvetica" pitchFamily="34" charset="0"/>
              </a:rPr>
              <a:t>Santiago de Chile,</a:t>
            </a:r>
            <a:br>
              <a:rPr lang="es-ES" sz="2000" b="1">
                <a:solidFill>
                  <a:srgbClr val="00CC99"/>
                </a:solidFill>
                <a:latin typeface="Helvetica" pitchFamily="34" charset="0"/>
              </a:rPr>
            </a:br>
            <a:r>
              <a:rPr lang="es-ES" sz="2000" b="1">
                <a:solidFill>
                  <a:srgbClr val="00CC99"/>
                </a:solidFill>
                <a:latin typeface="Helvetica" pitchFamily="34" charset="0"/>
              </a:rPr>
              <a:t>10 days after the military coup.</a:t>
            </a:r>
          </a:p>
        </p:txBody>
      </p:sp>
      <p:pic>
        <p:nvPicPr>
          <p:cNvPr id="38931" name="Picture 19" descr="rosa fondo negro"/>
          <p:cNvPicPr>
            <a:picLocks noChangeAspect="1" noChangeArrowheads="1"/>
          </p:cNvPicPr>
          <p:nvPr/>
        </p:nvPicPr>
        <p:blipFill>
          <a:blip r:embed="rId4" cstate="print"/>
          <a:srcRect/>
          <a:stretch>
            <a:fillRect/>
          </a:stretch>
        </p:blipFill>
        <p:spPr bwMode="auto">
          <a:xfrm>
            <a:off x="3276600" y="5300663"/>
            <a:ext cx="1143000" cy="593725"/>
          </a:xfrm>
          <a:prstGeom prst="rect">
            <a:avLst/>
          </a:prstGeom>
          <a:noFill/>
        </p:spPr>
      </p:pic>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891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3892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8917"/>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499"/>
                                          </p:stCondLst>
                                        </p:cTn>
                                        <p:tgtEl>
                                          <p:spTgt spid="38914"/>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499"/>
                                          </p:stCondLst>
                                        </p:cTn>
                                        <p:tgtEl>
                                          <p:spTgt spid="38919"/>
                                        </p:tgtEl>
                                        <p:attrNameLst>
                                          <p:attrName>style.visibility</p:attrName>
                                        </p:attrNameLst>
                                      </p:cBhvr>
                                      <p:to>
                                        <p:strVal val="visible"/>
                                      </p:to>
                                    </p:set>
                                  </p:childTnLst>
                                </p:cTn>
                              </p:par>
                            </p:childTnLst>
                          </p:cTn>
                        </p:par>
                        <p:par>
                          <p:cTn id="19" fill="hold">
                            <p:stCondLst>
                              <p:cond delay="2500"/>
                            </p:stCondLst>
                            <p:childTnLst>
                              <p:par>
                                <p:cTn id="20" presetID="9" presetClass="entr" presetSubtype="0" fill="hold" nodeType="afterEffect">
                                  <p:stCondLst>
                                    <p:cond delay="1000"/>
                                  </p:stCondLst>
                                  <p:childTnLst>
                                    <p:set>
                                      <p:cBhvr>
                                        <p:cTn id="21" dur="1" fill="hold">
                                          <p:stCondLst>
                                            <p:cond delay="0"/>
                                          </p:stCondLst>
                                        </p:cTn>
                                        <p:tgtEl>
                                          <p:spTgt spid="38929"/>
                                        </p:tgtEl>
                                        <p:attrNameLst>
                                          <p:attrName>style.visibility</p:attrName>
                                        </p:attrNameLst>
                                      </p:cBhvr>
                                      <p:to>
                                        <p:strVal val="visible"/>
                                      </p:to>
                                    </p:set>
                                    <p:animEffect transition="in" filter="dissolve">
                                      <p:cBhvr>
                                        <p:cTn id="22" dur="500"/>
                                        <p:tgtEl>
                                          <p:spTgt spid="38929"/>
                                        </p:tgtEl>
                                      </p:cBhvr>
                                    </p:animEffect>
                                  </p:childTnLst>
                                </p:cTn>
                              </p:par>
                            </p:childTnLst>
                          </p:cTn>
                        </p:par>
                        <p:par>
                          <p:cTn id="23" fill="hold">
                            <p:stCondLst>
                              <p:cond delay="4000"/>
                            </p:stCondLst>
                            <p:childTnLst>
                              <p:par>
                                <p:cTn id="24" presetID="1" presetClass="entr" presetSubtype="0" fill="hold" grpId="0" nodeType="afterEffect">
                                  <p:stCondLst>
                                    <p:cond delay="1000"/>
                                  </p:stCondLst>
                                  <p:childTnLst>
                                    <p:set>
                                      <p:cBhvr>
                                        <p:cTn id="25" dur="1" fill="hold">
                                          <p:stCondLst>
                                            <p:cond delay="499"/>
                                          </p:stCondLst>
                                        </p:cTn>
                                        <p:tgtEl>
                                          <p:spTgt spid="38930"/>
                                        </p:tgtEl>
                                        <p:attrNameLst>
                                          <p:attrName>style.visibility</p:attrName>
                                        </p:attrNameLst>
                                      </p:cBhvr>
                                      <p:to>
                                        <p:strVal val="visible"/>
                                      </p:to>
                                    </p:set>
                                  </p:childTnLst>
                                </p:cTn>
                              </p:par>
                            </p:childTnLst>
                          </p:cTn>
                        </p:par>
                        <p:par>
                          <p:cTn id="26" fill="hold">
                            <p:stCondLst>
                              <p:cond delay="5500"/>
                            </p:stCondLst>
                            <p:childTnLst>
                              <p:par>
                                <p:cTn id="27" presetID="9" presetClass="entr" presetSubtype="0" fill="hold" nodeType="afterEffect">
                                  <p:stCondLst>
                                    <p:cond delay="4000"/>
                                  </p:stCondLst>
                                  <p:childTnLst>
                                    <p:set>
                                      <p:cBhvr>
                                        <p:cTn id="28" dur="1" fill="hold">
                                          <p:stCondLst>
                                            <p:cond delay="0"/>
                                          </p:stCondLst>
                                        </p:cTn>
                                        <p:tgtEl>
                                          <p:spTgt spid="38931"/>
                                        </p:tgtEl>
                                        <p:attrNameLst>
                                          <p:attrName>style.visibility</p:attrName>
                                        </p:attrNameLst>
                                      </p:cBhvr>
                                      <p:to>
                                        <p:strVal val="visible"/>
                                      </p:to>
                                    </p:set>
                                    <p:animEffect transition="in" filter="dissolve">
                                      <p:cBhvr>
                                        <p:cTn id="29" dur="500"/>
                                        <p:tgtEl>
                                          <p:spTgt spid="38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utoUpdateAnimBg="0"/>
      <p:bldP spid="38917" grpId="0" autoUpdateAnimBg="0"/>
      <p:bldP spid="38930"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6" name="Picture 6" descr="siqfas"/>
          <p:cNvPicPr>
            <a:picLocks noChangeAspect="1" noChangeArrowheads="1"/>
          </p:cNvPicPr>
          <p:nvPr/>
        </p:nvPicPr>
        <p:blipFill>
          <a:blip r:embed="rId2" cstate="print"/>
          <a:srcRect/>
          <a:stretch>
            <a:fillRect/>
          </a:stretch>
        </p:blipFill>
        <p:spPr bwMode="auto">
          <a:xfrm>
            <a:off x="0" y="0"/>
            <a:ext cx="4445000" cy="6858000"/>
          </a:xfrm>
          <a:prstGeom prst="rect">
            <a:avLst/>
          </a:prstGeom>
          <a:noFill/>
        </p:spPr>
      </p:pic>
      <p:pic>
        <p:nvPicPr>
          <p:cNvPr id="40965" name="Picture 5" descr="rosa fondo negro"/>
          <p:cNvPicPr>
            <a:picLocks noChangeAspect="1" noChangeArrowheads="1"/>
          </p:cNvPicPr>
          <p:nvPr/>
        </p:nvPicPr>
        <p:blipFill>
          <a:blip r:embed="rId3" cstate="print"/>
          <a:srcRect/>
          <a:stretch>
            <a:fillRect/>
          </a:stretch>
        </p:blipFill>
        <p:spPr bwMode="auto">
          <a:xfrm>
            <a:off x="7010400" y="4191000"/>
            <a:ext cx="1143000" cy="593725"/>
          </a:xfrm>
          <a:prstGeom prst="rect">
            <a:avLst/>
          </a:prstGeom>
          <a:noFill/>
        </p:spPr>
      </p:pic>
      <p:sp>
        <p:nvSpPr>
          <p:cNvPr id="40969" name="Rectangle 9"/>
          <p:cNvSpPr>
            <a:spLocks noChangeArrowheads="1"/>
          </p:cNvSpPr>
          <p:nvPr/>
        </p:nvSpPr>
        <p:spPr bwMode="auto">
          <a:xfrm>
            <a:off x="3886200" y="5816600"/>
            <a:ext cx="4038600" cy="822325"/>
          </a:xfrm>
          <a:prstGeom prst="rect">
            <a:avLst/>
          </a:prstGeom>
          <a:noFill/>
          <a:ln w="9525">
            <a:noFill/>
            <a:miter lim="800000"/>
            <a:headEnd/>
            <a:tailEnd/>
          </a:ln>
          <a:effectLst/>
        </p:spPr>
        <p:txBody>
          <a:bodyPr>
            <a:spAutoFit/>
          </a:bodyPr>
          <a:lstStyle/>
          <a:p>
            <a:r>
              <a:rPr lang="en-US" sz="2400" b="1" i="1">
                <a:solidFill>
                  <a:srgbClr val="B4EAE9"/>
                </a:solidFill>
                <a:latin typeface="Galliard-BoldItalic" pitchFamily="18" charset="0"/>
                <a:ea typeface="MS Mincho" pitchFamily="49" charset="-128"/>
              </a:rPr>
              <a:t>I shall go on living.</a:t>
            </a:r>
          </a:p>
          <a:p>
            <a:r>
              <a:rPr lang="en-US" sz="2400" b="1" i="1">
                <a:solidFill>
                  <a:srgbClr val="B4EAE9"/>
                </a:solidFill>
                <a:latin typeface="Galliard-BoldItalic" pitchFamily="18" charset="0"/>
                <a:ea typeface="MS Mincho" pitchFamily="49" charset="-128"/>
              </a:rPr>
              <a:t>		</a:t>
            </a:r>
            <a:r>
              <a:rPr lang="en-US" sz="1000" b="1" i="1">
                <a:solidFill>
                  <a:srgbClr val="B4EAE9"/>
                </a:solidFill>
                <a:latin typeface="Galliard-BoldItalic" pitchFamily="18" charset="0"/>
                <a:ea typeface="MS Mincho" pitchFamily="49" charset="-128"/>
              </a:rPr>
              <a:t>translated by Donald D. Walsh</a:t>
            </a:r>
            <a:r>
              <a:rPr lang="en-US" sz="2400" b="1" i="1">
                <a:solidFill>
                  <a:srgbClr val="B4EAE9"/>
                </a:solidFill>
                <a:latin typeface="Galliard-BoldItalic" pitchFamily="18" charset="0"/>
                <a:ea typeface="MS Mincho" pitchFamily="49" charset="-128"/>
              </a:rPr>
              <a:t>  </a:t>
            </a:r>
            <a:endParaRPr lang="en-US" sz="2600" b="1" i="1">
              <a:solidFill>
                <a:srgbClr val="B4EAE9"/>
              </a:solidFill>
              <a:latin typeface="Galliard-BoldItalic" pitchFamily="18" charset="0"/>
              <a:ea typeface="MS Mincho" pitchFamily="49" charset="-128"/>
            </a:endParaRPr>
          </a:p>
        </p:txBody>
      </p:sp>
      <p:sp>
        <p:nvSpPr>
          <p:cNvPr id="40972" name="Rectangle 12"/>
          <p:cNvSpPr>
            <a:spLocks noChangeArrowheads="1"/>
          </p:cNvSpPr>
          <p:nvPr/>
        </p:nvSpPr>
        <p:spPr bwMode="auto">
          <a:xfrm>
            <a:off x="3962400" y="914400"/>
            <a:ext cx="4645025" cy="822325"/>
          </a:xfrm>
          <a:prstGeom prst="rect">
            <a:avLst/>
          </a:prstGeom>
          <a:noFill/>
          <a:ln w="9525">
            <a:noFill/>
            <a:miter lim="800000"/>
            <a:headEnd/>
            <a:tailEnd/>
          </a:ln>
          <a:effectLst/>
        </p:spPr>
        <p:txBody>
          <a:bodyPr wrap="none">
            <a:spAutoFit/>
          </a:bodyPr>
          <a:lstStyle/>
          <a:p>
            <a:r>
              <a:rPr lang="en-US" sz="2400" b="1" i="1">
                <a:solidFill>
                  <a:srgbClr val="B4EAE9"/>
                </a:solidFill>
                <a:latin typeface="Galliard-BoldItalic" pitchFamily="18" charset="0"/>
                <a:cs typeface="Arial" pitchFamily="34" charset="0"/>
              </a:rPr>
              <a:t>Because where a man has no voice,</a:t>
            </a:r>
            <a:br>
              <a:rPr lang="en-US" sz="2400" b="1" i="1">
                <a:solidFill>
                  <a:srgbClr val="B4EAE9"/>
                </a:solidFill>
                <a:latin typeface="Galliard-BoldItalic" pitchFamily="18" charset="0"/>
                <a:cs typeface="Arial" pitchFamily="34" charset="0"/>
              </a:rPr>
            </a:br>
            <a:r>
              <a:rPr lang="en-US" sz="2400" b="1" i="1">
                <a:solidFill>
                  <a:srgbClr val="B4EAE9"/>
                </a:solidFill>
                <a:latin typeface="Galliard-BoldItalic" pitchFamily="18" charset="0"/>
                <a:cs typeface="Arial" pitchFamily="34" charset="0"/>
              </a:rPr>
              <a:t>there, my voice.</a:t>
            </a:r>
          </a:p>
        </p:txBody>
      </p:sp>
      <p:sp>
        <p:nvSpPr>
          <p:cNvPr id="40973" name="Rectangle 13"/>
          <p:cNvSpPr>
            <a:spLocks noChangeArrowheads="1"/>
          </p:cNvSpPr>
          <p:nvPr/>
        </p:nvSpPr>
        <p:spPr bwMode="auto">
          <a:xfrm>
            <a:off x="3886200" y="1905000"/>
            <a:ext cx="3457575" cy="1766888"/>
          </a:xfrm>
          <a:prstGeom prst="rect">
            <a:avLst/>
          </a:prstGeom>
          <a:noFill/>
          <a:ln w="9525">
            <a:noFill/>
            <a:miter lim="800000"/>
            <a:headEnd/>
            <a:tailEnd/>
          </a:ln>
          <a:effectLst/>
        </p:spPr>
        <p:txBody>
          <a:bodyPr wrap="none">
            <a:spAutoFit/>
          </a:bodyPr>
          <a:lstStyle/>
          <a:p>
            <a:pPr>
              <a:spcBef>
                <a:spcPct val="50000"/>
              </a:spcBef>
            </a:pPr>
            <a:r>
              <a:rPr lang="en-US" sz="2200" b="1" i="1">
                <a:solidFill>
                  <a:srgbClr val="B4EAE9"/>
                </a:solidFill>
                <a:latin typeface="Galliard-BoldItalic" pitchFamily="18" charset="0"/>
                <a:cs typeface="Arial" pitchFamily="34" charset="0"/>
              </a:rPr>
              <a:t>Where blacks are beaten, </a:t>
            </a:r>
            <a:br>
              <a:rPr lang="en-US" sz="2200" b="1" i="1">
                <a:solidFill>
                  <a:srgbClr val="B4EAE9"/>
                </a:solidFill>
                <a:latin typeface="Galliard-BoldItalic" pitchFamily="18" charset="0"/>
                <a:cs typeface="Arial" pitchFamily="34" charset="0"/>
              </a:rPr>
            </a:br>
            <a:r>
              <a:rPr lang="en-US" sz="2200" b="1" i="1">
                <a:solidFill>
                  <a:srgbClr val="B4EAE9"/>
                </a:solidFill>
                <a:latin typeface="Galliard-BoldItalic" pitchFamily="18" charset="0"/>
                <a:cs typeface="Arial" pitchFamily="34" charset="0"/>
              </a:rPr>
              <a:t>I can not be dead.</a:t>
            </a:r>
            <a:br>
              <a:rPr lang="en-US" sz="2200" b="1" i="1">
                <a:solidFill>
                  <a:srgbClr val="B4EAE9"/>
                </a:solidFill>
                <a:latin typeface="Galliard-BoldItalic" pitchFamily="18" charset="0"/>
                <a:cs typeface="Arial" pitchFamily="34" charset="0"/>
              </a:rPr>
            </a:br>
            <a:r>
              <a:rPr lang="en-US" sz="2200" b="1" i="1">
                <a:solidFill>
                  <a:srgbClr val="B4EAE9"/>
                </a:solidFill>
                <a:latin typeface="Galliard-BoldItalic" pitchFamily="18" charset="0"/>
                <a:cs typeface="Arial" pitchFamily="34" charset="0"/>
              </a:rPr>
              <a:t>When my brothers go to jail </a:t>
            </a:r>
            <a:br>
              <a:rPr lang="en-US" sz="2200" b="1" i="1">
                <a:solidFill>
                  <a:srgbClr val="B4EAE9"/>
                </a:solidFill>
                <a:latin typeface="Galliard-BoldItalic" pitchFamily="18" charset="0"/>
                <a:cs typeface="Arial" pitchFamily="34" charset="0"/>
              </a:rPr>
            </a:br>
            <a:r>
              <a:rPr lang="en-US" sz="2200" b="1" i="1">
                <a:solidFill>
                  <a:srgbClr val="B4EAE9"/>
                </a:solidFill>
                <a:latin typeface="Galliard-BoldItalic" pitchFamily="18" charset="0"/>
                <a:cs typeface="Arial" pitchFamily="34" charset="0"/>
              </a:rPr>
              <a:t>I shall go with them.</a:t>
            </a:r>
            <a:br>
              <a:rPr lang="en-US" sz="2200" b="1" i="1">
                <a:solidFill>
                  <a:srgbClr val="B4EAE9"/>
                </a:solidFill>
                <a:latin typeface="Galliard-BoldItalic" pitchFamily="18" charset="0"/>
                <a:cs typeface="Arial" pitchFamily="34" charset="0"/>
              </a:rPr>
            </a:br>
            <a:endParaRPr lang="en-US" sz="2200" b="1" i="1">
              <a:solidFill>
                <a:srgbClr val="B4EAE9"/>
              </a:solidFill>
              <a:latin typeface="Galliard-BoldItalic" pitchFamily="18" charset="0"/>
              <a:cs typeface="Arial" pitchFamily="34" charset="0"/>
            </a:endParaRPr>
          </a:p>
        </p:txBody>
      </p:sp>
      <p:sp>
        <p:nvSpPr>
          <p:cNvPr id="40974" name="Rectangle 14"/>
          <p:cNvSpPr>
            <a:spLocks noChangeArrowheads="1"/>
          </p:cNvSpPr>
          <p:nvPr/>
        </p:nvSpPr>
        <p:spPr bwMode="auto">
          <a:xfrm>
            <a:off x="3919538" y="3505200"/>
            <a:ext cx="5072062" cy="2101850"/>
          </a:xfrm>
          <a:prstGeom prst="rect">
            <a:avLst/>
          </a:prstGeom>
          <a:noFill/>
          <a:ln w="9525">
            <a:noFill/>
            <a:miter lim="800000"/>
            <a:headEnd/>
            <a:tailEnd/>
          </a:ln>
          <a:effectLst/>
        </p:spPr>
        <p:txBody>
          <a:bodyPr wrap="none">
            <a:spAutoFit/>
          </a:bodyPr>
          <a:lstStyle/>
          <a:p>
            <a:pPr>
              <a:spcBef>
                <a:spcPct val="50000"/>
              </a:spcBef>
            </a:pPr>
            <a:r>
              <a:rPr lang="en-US" sz="2200" b="1" i="1">
                <a:solidFill>
                  <a:srgbClr val="B4EAE9"/>
                </a:solidFill>
                <a:latin typeface="Galliard-BoldItalic" pitchFamily="18" charset="0"/>
                <a:cs typeface="Arial" pitchFamily="34" charset="0"/>
              </a:rPr>
              <a:t>When victory, </a:t>
            </a:r>
            <a:br>
              <a:rPr lang="en-US" sz="2200" b="1" i="1">
                <a:solidFill>
                  <a:srgbClr val="B4EAE9"/>
                </a:solidFill>
                <a:latin typeface="Galliard-BoldItalic" pitchFamily="18" charset="0"/>
                <a:cs typeface="Arial" pitchFamily="34" charset="0"/>
              </a:rPr>
            </a:br>
            <a:r>
              <a:rPr lang="en-US" sz="2200" b="1" i="1">
                <a:solidFill>
                  <a:srgbClr val="B4EAE9"/>
                </a:solidFill>
                <a:latin typeface="Galliard-BoldItalic" pitchFamily="18" charset="0"/>
                <a:cs typeface="Arial" pitchFamily="34" charset="0"/>
              </a:rPr>
              <a:t>not my victory </a:t>
            </a:r>
            <a:br>
              <a:rPr lang="en-US" sz="2200" b="1" i="1">
                <a:solidFill>
                  <a:srgbClr val="B4EAE9"/>
                </a:solidFill>
                <a:latin typeface="Galliard-BoldItalic" pitchFamily="18" charset="0"/>
                <a:cs typeface="Arial" pitchFamily="34" charset="0"/>
              </a:rPr>
            </a:br>
            <a:r>
              <a:rPr lang="en-US" sz="2200" b="1" i="1">
                <a:solidFill>
                  <a:srgbClr val="B4EAE9"/>
                </a:solidFill>
                <a:latin typeface="Galliard-BoldItalic" pitchFamily="18" charset="0"/>
                <a:cs typeface="Arial" pitchFamily="34" charset="0"/>
              </a:rPr>
              <a:t>but the great victory </a:t>
            </a:r>
            <a:br>
              <a:rPr lang="en-US" sz="2200" b="1" i="1">
                <a:solidFill>
                  <a:srgbClr val="B4EAE9"/>
                </a:solidFill>
                <a:latin typeface="Galliard-BoldItalic" pitchFamily="18" charset="0"/>
                <a:cs typeface="Arial" pitchFamily="34" charset="0"/>
              </a:rPr>
            </a:br>
            <a:r>
              <a:rPr lang="en-US" sz="2200" b="1" i="1">
                <a:solidFill>
                  <a:srgbClr val="B4EAE9"/>
                </a:solidFill>
                <a:latin typeface="Galliard-BoldItalic" pitchFamily="18" charset="0"/>
                <a:cs typeface="Arial" pitchFamily="34" charset="0"/>
              </a:rPr>
              <a:t>arrives,</a:t>
            </a:r>
            <a:br>
              <a:rPr lang="en-US" sz="2200" b="1" i="1">
                <a:solidFill>
                  <a:srgbClr val="B4EAE9"/>
                </a:solidFill>
                <a:latin typeface="Galliard-BoldItalic" pitchFamily="18" charset="0"/>
                <a:cs typeface="Arial" pitchFamily="34" charset="0"/>
              </a:rPr>
            </a:br>
            <a:r>
              <a:rPr lang="en-US" sz="2200" b="1" i="1">
                <a:solidFill>
                  <a:srgbClr val="B4EAE9"/>
                </a:solidFill>
                <a:latin typeface="Galliard-BoldItalic" pitchFamily="18" charset="0"/>
                <a:cs typeface="Arial" pitchFamily="34" charset="0"/>
              </a:rPr>
              <a:t>even though I am mute I must speak:</a:t>
            </a:r>
            <a:br>
              <a:rPr lang="en-US" sz="2200" b="1" i="1">
                <a:solidFill>
                  <a:srgbClr val="B4EAE9"/>
                </a:solidFill>
                <a:latin typeface="Galliard-BoldItalic" pitchFamily="18" charset="0"/>
                <a:cs typeface="Arial" pitchFamily="34" charset="0"/>
              </a:rPr>
            </a:br>
            <a:r>
              <a:rPr lang="en-US" sz="2200" b="1" i="1">
                <a:solidFill>
                  <a:srgbClr val="B4EAE9"/>
                </a:solidFill>
                <a:latin typeface="Galliard-BoldItalic" pitchFamily="18" charset="0"/>
                <a:cs typeface="Arial" pitchFamily="34" charset="0"/>
              </a:rPr>
              <a:t>I shall see it come even though I am blind.</a:t>
            </a:r>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1000"/>
                                  </p:stCondLst>
                                  <p:childTnLst>
                                    <p:set>
                                      <p:cBhvr>
                                        <p:cTn id="6" dur="1" fill="hold">
                                          <p:stCondLst>
                                            <p:cond delay="0"/>
                                          </p:stCondLst>
                                        </p:cTn>
                                        <p:tgtEl>
                                          <p:spTgt spid="40972"/>
                                        </p:tgtEl>
                                        <p:attrNameLst>
                                          <p:attrName>style.visibility</p:attrName>
                                        </p:attrNameLst>
                                      </p:cBhvr>
                                      <p:to>
                                        <p:strVal val="visible"/>
                                      </p:to>
                                    </p:set>
                                    <p:anim calcmode="lin" valueType="num">
                                      <p:cBhvr>
                                        <p:cTn id="7" dur="500" fill="hold"/>
                                        <p:tgtEl>
                                          <p:spTgt spid="40972"/>
                                        </p:tgtEl>
                                        <p:attrNameLst>
                                          <p:attrName>ppt_w</p:attrName>
                                        </p:attrNameLst>
                                      </p:cBhvr>
                                      <p:tavLst>
                                        <p:tav tm="0">
                                          <p:val>
                                            <p:fltVal val="0"/>
                                          </p:val>
                                        </p:tav>
                                        <p:tav tm="100000">
                                          <p:val>
                                            <p:strVal val="#ppt_w"/>
                                          </p:val>
                                        </p:tav>
                                      </p:tavLst>
                                    </p:anim>
                                    <p:anim calcmode="lin" valueType="num">
                                      <p:cBhvr>
                                        <p:cTn id="8" dur="500" fill="hold"/>
                                        <p:tgtEl>
                                          <p:spTgt spid="40972"/>
                                        </p:tgtEl>
                                        <p:attrNameLst>
                                          <p:attrName>ppt_h</p:attrName>
                                        </p:attrNameLst>
                                      </p:cBhvr>
                                      <p:tavLst>
                                        <p:tav tm="0">
                                          <p:val>
                                            <p:strVal val="#ppt_h"/>
                                          </p:val>
                                        </p:tav>
                                        <p:tav tm="100000">
                                          <p:val>
                                            <p:strVal val="#ppt_h"/>
                                          </p:val>
                                        </p:tav>
                                      </p:tavLst>
                                    </p:anim>
                                  </p:childTnLst>
                                </p:cTn>
                              </p:par>
                            </p:childTnLst>
                          </p:cTn>
                        </p:par>
                        <p:par>
                          <p:cTn id="9" fill="hold">
                            <p:stCondLst>
                              <p:cond delay="1500"/>
                            </p:stCondLst>
                            <p:childTnLst>
                              <p:par>
                                <p:cTn id="10" presetID="17" presetClass="entr" presetSubtype="10" fill="hold" grpId="0" nodeType="afterEffect">
                                  <p:stCondLst>
                                    <p:cond delay="2000"/>
                                  </p:stCondLst>
                                  <p:childTnLst>
                                    <p:set>
                                      <p:cBhvr>
                                        <p:cTn id="11" dur="1" fill="hold">
                                          <p:stCondLst>
                                            <p:cond delay="0"/>
                                          </p:stCondLst>
                                        </p:cTn>
                                        <p:tgtEl>
                                          <p:spTgt spid="40973"/>
                                        </p:tgtEl>
                                        <p:attrNameLst>
                                          <p:attrName>style.visibility</p:attrName>
                                        </p:attrNameLst>
                                      </p:cBhvr>
                                      <p:to>
                                        <p:strVal val="visible"/>
                                      </p:to>
                                    </p:set>
                                    <p:anim calcmode="lin" valueType="num">
                                      <p:cBhvr>
                                        <p:cTn id="12" dur="500" fill="hold"/>
                                        <p:tgtEl>
                                          <p:spTgt spid="40973"/>
                                        </p:tgtEl>
                                        <p:attrNameLst>
                                          <p:attrName>ppt_w</p:attrName>
                                        </p:attrNameLst>
                                      </p:cBhvr>
                                      <p:tavLst>
                                        <p:tav tm="0">
                                          <p:val>
                                            <p:fltVal val="0"/>
                                          </p:val>
                                        </p:tav>
                                        <p:tav tm="100000">
                                          <p:val>
                                            <p:strVal val="#ppt_w"/>
                                          </p:val>
                                        </p:tav>
                                      </p:tavLst>
                                    </p:anim>
                                    <p:anim calcmode="lin" valueType="num">
                                      <p:cBhvr>
                                        <p:cTn id="13" dur="500" fill="hold"/>
                                        <p:tgtEl>
                                          <p:spTgt spid="40973"/>
                                        </p:tgtEl>
                                        <p:attrNameLst>
                                          <p:attrName>ppt_h</p:attrName>
                                        </p:attrNameLst>
                                      </p:cBhvr>
                                      <p:tavLst>
                                        <p:tav tm="0">
                                          <p:val>
                                            <p:strVal val="#ppt_h"/>
                                          </p:val>
                                        </p:tav>
                                        <p:tav tm="100000">
                                          <p:val>
                                            <p:strVal val="#ppt_h"/>
                                          </p:val>
                                        </p:tav>
                                      </p:tavLst>
                                    </p:anim>
                                  </p:childTnLst>
                                </p:cTn>
                              </p:par>
                            </p:childTnLst>
                          </p:cTn>
                        </p:par>
                        <p:par>
                          <p:cTn id="14" fill="hold">
                            <p:stCondLst>
                              <p:cond delay="4000"/>
                            </p:stCondLst>
                            <p:childTnLst>
                              <p:par>
                                <p:cTn id="15" presetID="17" presetClass="entr" presetSubtype="10" fill="hold" grpId="0" nodeType="afterEffect">
                                  <p:stCondLst>
                                    <p:cond delay="2000"/>
                                  </p:stCondLst>
                                  <p:childTnLst>
                                    <p:set>
                                      <p:cBhvr>
                                        <p:cTn id="16" dur="1" fill="hold">
                                          <p:stCondLst>
                                            <p:cond delay="0"/>
                                          </p:stCondLst>
                                        </p:cTn>
                                        <p:tgtEl>
                                          <p:spTgt spid="40974"/>
                                        </p:tgtEl>
                                        <p:attrNameLst>
                                          <p:attrName>style.visibility</p:attrName>
                                        </p:attrNameLst>
                                      </p:cBhvr>
                                      <p:to>
                                        <p:strVal val="visible"/>
                                      </p:to>
                                    </p:set>
                                    <p:anim calcmode="lin" valueType="num">
                                      <p:cBhvr>
                                        <p:cTn id="17" dur="500" fill="hold"/>
                                        <p:tgtEl>
                                          <p:spTgt spid="40974"/>
                                        </p:tgtEl>
                                        <p:attrNameLst>
                                          <p:attrName>ppt_w</p:attrName>
                                        </p:attrNameLst>
                                      </p:cBhvr>
                                      <p:tavLst>
                                        <p:tav tm="0">
                                          <p:val>
                                            <p:fltVal val="0"/>
                                          </p:val>
                                        </p:tav>
                                        <p:tav tm="100000">
                                          <p:val>
                                            <p:strVal val="#ppt_w"/>
                                          </p:val>
                                        </p:tav>
                                      </p:tavLst>
                                    </p:anim>
                                    <p:anim calcmode="lin" valueType="num">
                                      <p:cBhvr>
                                        <p:cTn id="18" dur="500" fill="hold"/>
                                        <p:tgtEl>
                                          <p:spTgt spid="40974"/>
                                        </p:tgtEl>
                                        <p:attrNameLst>
                                          <p:attrName>ppt_h</p:attrName>
                                        </p:attrNameLst>
                                      </p:cBhvr>
                                      <p:tavLst>
                                        <p:tav tm="0">
                                          <p:val>
                                            <p:strVal val="#ppt_h"/>
                                          </p:val>
                                        </p:tav>
                                        <p:tav tm="100000">
                                          <p:val>
                                            <p:strVal val="#ppt_h"/>
                                          </p:val>
                                        </p:tav>
                                      </p:tavLst>
                                    </p:anim>
                                  </p:childTnLst>
                                </p:cTn>
                              </p:par>
                            </p:childTnLst>
                          </p:cTn>
                        </p:par>
                        <p:par>
                          <p:cTn id="19" fill="hold">
                            <p:stCondLst>
                              <p:cond delay="6500"/>
                            </p:stCondLst>
                            <p:childTnLst>
                              <p:par>
                                <p:cTn id="20" presetID="17" presetClass="entr" presetSubtype="10" fill="hold" grpId="0" nodeType="afterEffect">
                                  <p:stCondLst>
                                    <p:cond delay="3000"/>
                                  </p:stCondLst>
                                  <p:childTnLst>
                                    <p:set>
                                      <p:cBhvr>
                                        <p:cTn id="21" dur="1" fill="hold">
                                          <p:stCondLst>
                                            <p:cond delay="0"/>
                                          </p:stCondLst>
                                        </p:cTn>
                                        <p:tgtEl>
                                          <p:spTgt spid="40969"/>
                                        </p:tgtEl>
                                        <p:attrNameLst>
                                          <p:attrName>style.visibility</p:attrName>
                                        </p:attrNameLst>
                                      </p:cBhvr>
                                      <p:to>
                                        <p:strVal val="visible"/>
                                      </p:to>
                                    </p:set>
                                    <p:anim calcmode="lin" valueType="num">
                                      <p:cBhvr>
                                        <p:cTn id="22" dur="500" fill="hold"/>
                                        <p:tgtEl>
                                          <p:spTgt spid="40969"/>
                                        </p:tgtEl>
                                        <p:attrNameLst>
                                          <p:attrName>ppt_w</p:attrName>
                                        </p:attrNameLst>
                                      </p:cBhvr>
                                      <p:tavLst>
                                        <p:tav tm="0">
                                          <p:val>
                                            <p:fltVal val="0"/>
                                          </p:val>
                                        </p:tav>
                                        <p:tav tm="100000">
                                          <p:val>
                                            <p:strVal val="#ppt_w"/>
                                          </p:val>
                                        </p:tav>
                                      </p:tavLst>
                                    </p:anim>
                                    <p:anim calcmode="lin" valueType="num">
                                      <p:cBhvr>
                                        <p:cTn id="23" dur="500" fill="hold"/>
                                        <p:tgtEl>
                                          <p:spTgt spid="40969"/>
                                        </p:tgtEl>
                                        <p:attrNameLst>
                                          <p:attrName>ppt_h</p:attrName>
                                        </p:attrNameLst>
                                      </p:cBhvr>
                                      <p:tavLst>
                                        <p:tav tm="0">
                                          <p:val>
                                            <p:strVal val="#ppt_h"/>
                                          </p:val>
                                        </p:tav>
                                        <p:tav tm="100000">
                                          <p:val>
                                            <p:strVal val="#ppt_h"/>
                                          </p:val>
                                        </p:tav>
                                      </p:tavLst>
                                    </p:anim>
                                  </p:childTnLst>
                                </p:cTn>
                              </p:par>
                            </p:childTnLst>
                          </p:cTn>
                        </p:par>
                        <p:par>
                          <p:cTn id="24" fill="hold">
                            <p:stCondLst>
                              <p:cond delay="10000"/>
                            </p:stCondLst>
                            <p:childTnLst>
                              <p:par>
                                <p:cTn id="25" presetID="9" presetClass="entr" presetSubtype="0" fill="hold" nodeType="afterEffect">
                                  <p:stCondLst>
                                    <p:cond delay="3000"/>
                                  </p:stCondLst>
                                  <p:childTnLst>
                                    <p:set>
                                      <p:cBhvr>
                                        <p:cTn id="26" dur="1" fill="hold">
                                          <p:stCondLst>
                                            <p:cond delay="0"/>
                                          </p:stCondLst>
                                        </p:cTn>
                                        <p:tgtEl>
                                          <p:spTgt spid="40965"/>
                                        </p:tgtEl>
                                        <p:attrNameLst>
                                          <p:attrName>style.visibility</p:attrName>
                                        </p:attrNameLst>
                                      </p:cBhvr>
                                      <p:to>
                                        <p:strVal val="visible"/>
                                      </p:to>
                                    </p:set>
                                    <p:animEffect transition="in" filter="dissolve">
                                      <p:cBhvr>
                                        <p:cTn id="27"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9" grpId="0" autoUpdateAnimBg="0"/>
      <p:bldP spid="40972" grpId="0" autoUpdateAnimBg="0"/>
      <p:bldP spid="40973" grpId="0" autoUpdateAnimBg="0"/>
      <p:bldP spid="4097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104" name="Picture 24" descr="chile1"/>
          <p:cNvPicPr>
            <a:picLocks noChangeAspect="1" noChangeArrowheads="1"/>
          </p:cNvPicPr>
          <p:nvPr/>
        </p:nvPicPr>
        <p:blipFill>
          <a:blip r:embed="rId2" cstate="print"/>
          <a:srcRect/>
          <a:stretch>
            <a:fillRect/>
          </a:stretch>
        </p:blipFill>
        <p:spPr bwMode="auto">
          <a:xfrm>
            <a:off x="-180975" y="0"/>
            <a:ext cx="9601200" cy="7016750"/>
          </a:xfrm>
          <a:prstGeom prst="rect">
            <a:avLst/>
          </a:prstGeom>
          <a:noFill/>
        </p:spPr>
      </p:pic>
      <p:pic>
        <p:nvPicPr>
          <p:cNvPr id="46105" name="Picture 25" descr="chile2 copy"/>
          <p:cNvPicPr>
            <a:picLocks noChangeAspect="1" noChangeArrowheads="1"/>
          </p:cNvPicPr>
          <p:nvPr/>
        </p:nvPicPr>
        <p:blipFill>
          <a:blip r:embed="rId3" cstate="print"/>
          <a:srcRect/>
          <a:stretch>
            <a:fillRect/>
          </a:stretch>
        </p:blipFill>
        <p:spPr bwMode="auto">
          <a:xfrm>
            <a:off x="-179388" y="0"/>
            <a:ext cx="9601201" cy="7016750"/>
          </a:xfrm>
          <a:prstGeom prst="rect">
            <a:avLst/>
          </a:prstGeom>
          <a:noFill/>
        </p:spPr>
      </p:pic>
      <p:sp>
        <p:nvSpPr>
          <p:cNvPr id="46088" name="Rectangle 8"/>
          <p:cNvSpPr>
            <a:spLocks noChangeArrowheads="1"/>
          </p:cNvSpPr>
          <p:nvPr/>
        </p:nvSpPr>
        <p:spPr bwMode="auto">
          <a:xfrm>
            <a:off x="457200" y="1828800"/>
            <a:ext cx="8305800" cy="1311275"/>
          </a:xfrm>
          <a:prstGeom prst="rect">
            <a:avLst/>
          </a:prstGeom>
          <a:noFill/>
          <a:ln w="9525">
            <a:noFill/>
            <a:miter lim="800000"/>
            <a:headEnd/>
            <a:tailEnd/>
          </a:ln>
          <a:effectLst/>
        </p:spPr>
        <p:txBody>
          <a:bodyPr>
            <a:spAutoFit/>
          </a:bodyPr>
          <a:lstStyle/>
          <a:p>
            <a:r>
              <a:rPr lang="en-US" sz="2000" b="1" i="1">
                <a:solidFill>
                  <a:srgbClr val="F8F8F8"/>
                </a:solidFill>
                <a:latin typeface="Galliard-BoldItalic" pitchFamily="18" charset="0"/>
                <a:cs typeface="Times New Roman" pitchFamily="18" charset="0"/>
              </a:rPr>
              <a:t>It is the voices of the people who bestow on me the strength and innocence that must animate all poetry.     It is through them that I touch its nobility, its surface of leather, of green leaves, of joy.  It is they, the people’s poets, who show me the light</a:t>
            </a:r>
            <a:r>
              <a:rPr lang="en-US" sz="2000">
                <a:solidFill>
                  <a:srgbClr val="F8F8F8"/>
                </a:solidFill>
                <a:latin typeface="Galliard-BoldItalic" pitchFamily="18" charset="0"/>
                <a:cs typeface="Times New Roman" pitchFamily="18" charset="0"/>
              </a:rPr>
              <a:t>.</a:t>
            </a:r>
            <a:r>
              <a:rPr lang="es-ES" sz="2000">
                <a:solidFill>
                  <a:srgbClr val="F8F8F8"/>
                </a:solidFill>
                <a:latin typeface="Galliard-BoldItalic" pitchFamily="18" charset="0"/>
              </a:rPr>
              <a:t> </a:t>
            </a:r>
          </a:p>
        </p:txBody>
      </p:sp>
      <p:sp>
        <p:nvSpPr>
          <p:cNvPr id="46091" name="Rectangle 11"/>
          <p:cNvSpPr>
            <a:spLocks noChangeArrowheads="1"/>
          </p:cNvSpPr>
          <p:nvPr>
            <p:ph type="body" idx="1"/>
          </p:nvPr>
        </p:nvSpPr>
        <p:spPr>
          <a:xfrm>
            <a:off x="381000" y="838200"/>
            <a:ext cx="8229600" cy="685800"/>
          </a:xfrm>
          <a:noFill/>
          <a:ln/>
        </p:spPr>
        <p:txBody>
          <a:bodyPr/>
          <a:lstStyle/>
          <a:p>
            <a:pPr>
              <a:spcBef>
                <a:spcPct val="0"/>
              </a:spcBef>
              <a:buFontTx/>
              <a:buNone/>
            </a:pPr>
            <a:r>
              <a:rPr lang="es-ES" sz="2000" b="1" i="1">
                <a:solidFill>
                  <a:srgbClr val="F8F8F8"/>
                </a:solidFill>
                <a:latin typeface="Galliard-BoldItalic" pitchFamily="18" charset="0"/>
                <a:cs typeface="Arial" pitchFamily="34" charset="0"/>
              </a:rPr>
              <a:t>There is no such thing as solitary hope or lone struggle</a:t>
            </a:r>
            <a:r>
              <a:rPr lang="es-ES" sz="2000" i="1">
                <a:solidFill>
                  <a:srgbClr val="F8F8F8"/>
                </a:solidFill>
                <a:latin typeface="Galliard-BoldItalic" pitchFamily="18" charset="0"/>
                <a:cs typeface="Arial" pitchFamily="34" charset="0"/>
              </a:rPr>
              <a:t>.</a:t>
            </a:r>
            <a:endParaRPr lang="es-ES" sz="2000" i="1">
              <a:solidFill>
                <a:srgbClr val="F8F8F8"/>
              </a:solidFill>
              <a:latin typeface="Galliard-BoldItalic" pitchFamily="18" charset="0"/>
              <a:cs typeface="Times New Roman" pitchFamily="18" charset="0"/>
            </a:endParaRPr>
          </a:p>
          <a:p>
            <a:pPr eaLnBrk="0" hangingPunct="0">
              <a:spcBef>
                <a:spcPct val="0"/>
              </a:spcBef>
              <a:buFontTx/>
              <a:buNone/>
            </a:pPr>
            <a:endParaRPr lang="es-ES" sz="2000" i="1">
              <a:solidFill>
                <a:srgbClr val="F8F8F8"/>
              </a:solidFill>
              <a:latin typeface="Galliard-BoldItalic" pitchFamily="18" charset="0"/>
            </a:endParaRPr>
          </a:p>
        </p:txBody>
      </p:sp>
      <p:sp>
        <p:nvSpPr>
          <p:cNvPr id="46094" name="Rectangle 14"/>
          <p:cNvSpPr>
            <a:spLocks noChangeArrowheads="1"/>
          </p:cNvSpPr>
          <p:nvPr/>
        </p:nvSpPr>
        <p:spPr bwMode="auto">
          <a:xfrm>
            <a:off x="0" y="3306763"/>
            <a:ext cx="9144000" cy="244475"/>
          </a:xfrm>
          <a:prstGeom prst="rect">
            <a:avLst/>
          </a:prstGeom>
          <a:noFill/>
          <a:ln w="9525">
            <a:noFill/>
            <a:miter lim="800000"/>
            <a:headEnd/>
            <a:tailEnd/>
          </a:ln>
          <a:effectLst/>
        </p:spPr>
        <p:txBody>
          <a:bodyPr>
            <a:spAutoFit/>
          </a:bodyPr>
          <a:lstStyle/>
          <a:p>
            <a:r>
              <a:rPr lang="en-US" sz="1000">
                <a:cs typeface="Times New Roman" pitchFamily="18" charset="0"/>
              </a:rPr>
              <a:t>*  </a:t>
            </a:r>
            <a:endParaRPr lang="en-US"/>
          </a:p>
        </p:txBody>
      </p:sp>
      <p:sp>
        <p:nvSpPr>
          <p:cNvPr id="46096" name="Rectangle 16"/>
          <p:cNvSpPr>
            <a:spLocks noChangeArrowheads="1"/>
          </p:cNvSpPr>
          <p:nvPr/>
        </p:nvSpPr>
        <p:spPr bwMode="auto">
          <a:xfrm>
            <a:off x="457200" y="3505200"/>
            <a:ext cx="8153400" cy="1311275"/>
          </a:xfrm>
          <a:prstGeom prst="rect">
            <a:avLst/>
          </a:prstGeom>
          <a:noFill/>
          <a:ln w="9525">
            <a:noFill/>
            <a:miter lim="800000"/>
            <a:headEnd/>
            <a:tailEnd/>
          </a:ln>
          <a:effectLst/>
        </p:spPr>
        <p:txBody>
          <a:bodyPr>
            <a:spAutoFit/>
          </a:bodyPr>
          <a:lstStyle/>
          <a:p>
            <a:r>
              <a:rPr lang="en-US" sz="2000" b="1" i="1">
                <a:solidFill>
                  <a:srgbClr val="F8F8F8"/>
                </a:solidFill>
                <a:latin typeface="Galliard-BoldItalic" pitchFamily="18" charset="0"/>
                <a:cs typeface="Times New Roman" pitchFamily="18" charset="0"/>
              </a:rPr>
              <a:t>I understood that my human mission was none other than to add my talents to the swelling force of unified peoples, to join them in blood and spirit, with passion and hope, because only from that swelling torrent can be born the progress necessary for writers and for peoples.</a:t>
            </a:r>
            <a:r>
              <a:rPr lang="es-ES" sz="2000" b="1" i="1">
                <a:solidFill>
                  <a:srgbClr val="F8F8F8"/>
                </a:solidFill>
                <a:latin typeface="Galliard-BoldItalic" pitchFamily="18" charset="0"/>
              </a:rPr>
              <a:t> </a:t>
            </a:r>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104"/>
                                        </p:tgtEl>
                                        <p:attrNameLst>
                                          <p:attrName>style.visibility</p:attrName>
                                        </p:attrNameLst>
                                      </p:cBhvr>
                                      <p:to>
                                        <p:strVal val="visible"/>
                                      </p:to>
                                    </p:set>
                                    <p:animEffect transition="in" filter="fade">
                                      <p:cBhvr>
                                        <p:cTn id="7" dur="2000"/>
                                        <p:tgtEl>
                                          <p:spTgt spid="46104"/>
                                        </p:tgtEl>
                                      </p:cBhvr>
                                    </p:animEffect>
                                  </p:childTnLst>
                                </p:cTn>
                              </p:par>
                            </p:childTnLst>
                          </p:cTn>
                        </p:par>
                        <p:par>
                          <p:cTn id="8" fill="hold">
                            <p:stCondLst>
                              <p:cond delay="2000"/>
                            </p:stCondLst>
                            <p:childTnLst>
                              <p:par>
                                <p:cTn id="9" presetID="17" presetClass="entr" presetSubtype="10" fill="hold" grpId="0" nodeType="afterEffect">
                                  <p:stCondLst>
                                    <p:cond delay="0"/>
                                  </p:stCondLst>
                                  <p:childTnLst>
                                    <p:set>
                                      <p:cBhvr>
                                        <p:cTn id="10" dur="1" fill="hold">
                                          <p:stCondLst>
                                            <p:cond delay="0"/>
                                          </p:stCondLst>
                                        </p:cTn>
                                        <p:tgtEl>
                                          <p:spTgt spid="46091">
                                            <p:txEl>
                                              <p:pRg st="0" end="0"/>
                                            </p:txEl>
                                          </p:spTgt>
                                        </p:tgtEl>
                                        <p:attrNameLst>
                                          <p:attrName>style.visibility</p:attrName>
                                        </p:attrNameLst>
                                      </p:cBhvr>
                                      <p:to>
                                        <p:strVal val="visible"/>
                                      </p:to>
                                    </p:set>
                                    <p:anim calcmode="lin" valueType="num">
                                      <p:cBhvr>
                                        <p:cTn id="11" dur="500" fill="hold"/>
                                        <p:tgtEl>
                                          <p:spTgt spid="46091">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6091">
                                            <p:txEl>
                                              <p:pRg st="0" end="0"/>
                                            </p:txEl>
                                          </p:spTgt>
                                        </p:tgtEl>
                                        <p:attrNameLst>
                                          <p:attrName>ppt_h</p:attrName>
                                        </p:attrNameLst>
                                      </p:cBhvr>
                                      <p:tavLst>
                                        <p:tav tm="0">
                                          <p:val>
                                            <p:strVal val="#ppt_h"/>
                                          </p:val>
                                        </p:tav>
                                        <p:tav tm="100000">
                                          <p:val>
                                            <p:strVal val="#ppt_h"/>
                                          </p:val>
                                        </p:tav>
                                      </p:tavLst>
                                    </p:anim>
                                  </p:childTnLst>
                                </p:cTn>
                              </p:par>
                            </p:childTnLst>
                          </p:cTn>
                        </p:par>
                        <p:par>
                          <p:cTn id="13" fill="hold">
                            <p:stCondLst>
                              <p:cond delay="2500"/>
                            </p:stCondLst>
                            <p:childTnLst>
                              <p:par>
                                <p:cTn id="14" presetID="17" presetClass="entr" presetSubtype="10" fill="hold" grpId="0" nodeType="afterEffect">
                                  <p:stCondLst>
                                    <p:cond delay="3000"/>
                                  </p:stCondLst>
                                  <p:childTnLst>
                                    <p:set>
                                      <p:cBhvr>
                                        <p:cTn id="15" dur="1" fill="hold">
                                          <p:stCondLst>
                                            <p:cond delay="0"/>
                                          </p:stCondLst>
                                        </p:cTn>
                                        <p:tgtEl>
                                          <p:spTgt spid="46088"/>
                                        </p:tgtEl>
                                        <p:attrNameLst>
                                          <p:attrName>style.visibility</p:attrName>
                                        </p:attrNameLst>
                                      </p:cBhvr>
                                      <p:to>
                                        <p:strVal val="visible"/>
                                      </p:to>
                                    </p:set>
                                    <p:anim calcmode="lin" valueType="num">
                                      <p:cBhvr>
                                        <p:cTn id="16" dur="500" fill="hold"/>
                                        <p:tgtEl>
                                          <p:spTgt spid="46088"/>
                                        </p:tgtEl>
                                        <p:attrNameLst>
                                          <p:attrName>ppt_w</p:attrName>
                                        </p:attrNameLst>
                                      </p:cBhvr>
                                      <p:tavLst>
                                        <p:tav tm="0">
                                          <p:val>
                                            <p:fltVal val="0"/>
                                          </p:val>
                                        </p:tav>
                                        <p:tav tm="100000">
                                          <p:val>
                                            <p:strVal val="#ppt_w"/>
                                          </p:val>
                                        </p:tav>
                                      </p:tavLst>
                                    </p:anim>
                                    <p:anim calcmode="lin" valueType="num">
                                      <p:cBhvr>
                                        <p:cTn id="17" dur="500" fill="hold"/>
                                        <p:tgtEl>
                                          <p:spTgt spid="46088"/>
                                        </p:tgtEl>
                                        <p:attrNameLst>
                                          <p:attrName>ppt_h</p:attrName>
                                        </p:attrNameLst>
                                      </p:cBhvr>
                                      <p:tavLst>
                                        <p:tav tm="0">
                                          <p:val>
                                            <p:strVal val="#ppt_h"/>
                                          </p:val>
                                        </p:tav>
                                        <p:tav tm="100000">
                                          <p:val>
                                            <p:strVal val="#ppt_h"/>
                                          </p:val>
                                        </p:tav>
                                      </p:tavLst>
                                    </p:anim>
                                  </p:childTnLst>
                                </p:cTn>
                              </p:par>
                            </p:childTnLst>
                          </p:cTn>
                        </p:par>
                        <p:par>
                          <p:cTn id="18" fill="hold">
                            <p:stCondLst>
                              <p:cond delay="6000"/>
                            </p:stCondLst>
                            <p:childTnLst>
                              <p:par>
                                <p:cTn id="19" presetID="17" presetClass="entr" presetSubtype="10" fill="hold" grpId="0" nodeType="afterEffect">
                                  <p:stCondLst>
                                    <p:cond delay="3000"/>
                                  </p:stCondLst>
                                  <p:childTnLst>
                                    <p:set>
                                      <p:cBhvr>
                                        <p:cTn id="20" dur="1" fill="hold">
                                          <p:stCondLst>
                                            <p:cond delay="0"/>
                                          </p:stCondLst>
                                        </p:cTn>
                                        <p:tgtEl>
                                          <p:spTgt spid="46094"/>
                                        </p:tgtEl>
                                        <p:attrNameLst>
                                          <p:attrName>style.visibility</p:attrName>
                                        </p:attrNameLst>
                                      </p:cBhvr>
                                      <p:to>
                                        <p:strVal val="visible"/>
                                      </p:to>
                                    </p:set>
                                    <p:anim calcmode="lin" valueType="num">
                                      <p:cBhvr>
                                        <p:cTn id="21" dur="500" fill="hold"/>
                                        <p:tgtEl>
                                          <p:spTgt spid="46094"/>
                                        </p:tgtEl>
                                        <p:attrNameLst>
                                          <p:attrName>ppt_w</p:attrName>
                                        </p:attrNameLst>
                                      </p:cBhvr>
                                      <p:tavLst>
                                        <p:tav tm="0">
                                          <p:val>
                                            <p:fltVal val="0"/>
                                          </p:val>
                                        </p:tav>
                                        <p:tav tm="100000">
                                          <p:val>
                                            <p:strVal val="#ppt_w"/>
                                          </p:val>
                                        </p:tav>
                                      </p:tavLst>
                                    </p:anim>
                                    <p:anim calcmode="lin" valueType="num">
                                      <p:cBhvr>
                                        <p:cTn id="22" dur="500" fill="hold"/>
                                        <p:tgtEl>
                                          <p:spTgt spid="46094"/>
                                        </p:tgtEl>
                                        <p:attrNameLst>
                                          <p:attrName>ppt_h</p:attrName>
                                        </p:attrNameLst>
                                      </p:cBhvr>
                                      <p:tavLst>
                                        <p:tav tm="0">
                                          <p:val>
                                            <p:strVal val="#ppt_h"/>
                                          </p:val>
                                        </p:tav>
                                        <p:tav tm="100000">
                                          <p:val>
                                            <p:strVal val="#ppt_h"/>
                                          </p:val>
                                        </p:tav>
                                      </p:tavLst>
                                    </p:anim>
                                  </p:childTnLst>
                                </p:cTn>
                              </p:par>
                            </p:childTnLst>
                          </p:cTn>
                        </p:par>
                        <p:par>
                          <p:cTn id="23" fill="hold">
                            <p:stCondLst>
                              <p:cond delay="9500"/>
                            </p:stCondLst>
                            <p:childTnLst>
                              <p:par>
                                <p:cTn id="24" presetID="17" presetClass="entr" presetSubtype="10" fill="hold" grpId="0" nodeType="afterEffect">
                                  <p:stCondLst>
                                    <p:cond delay="3000"/>
                                  </p:stCondLst>
                                  <p:childTnLst>
                                    <p:set>
                                      <p:cBhvr>
                                        <p:cTn id="25" dur="1" fill="hold">
                                          <p:stCondLst>
                                            <p:cond delay="0"/>
                                          </p:stCondLst>
                                        </p:cTn>
                                        <p:tgtEl>
                                          <p:spTgt spid="46096"/>
                                        </p:tgtEl>
                                        <p:attrNameLst>
                                          <p:attrName>style.visibility</p:attrName>
                                        </p:attrNameLst>
                                      </p:cBhvr>
                                      <p:to>
                                        <p:strVal val="visible"/>
                                      </p:to>
                                    </p:set>
                                    <p:anim calcmode="lin" valueType="num">
                                      <p:cBhvr>
                                        <p:cTn id="26" dur="500" fill="hold"/>
                                        <p:tgtEl>
                                          <p:spTgt spid="46096"/>
                                        </p:tgtEl>
                                        <p:attrNameLst>
                                          <p:attrName>ppt_w</p:attrName>
                                        </p:attrNameLst>
                                      </p:cBhvr>
                                      <p:tavLst>
                                        <p:tav tm="0">
                                          <p:val>
                                            <p:fltVal val="0"/>
                                          </p:val>
                                        </p:tav>
                                        <p:tav tm="100000">
                                          <p:val>
                                            <p:strVal val="#ppt_w"/>
                                          </p:val>
                                        </p:tav>
                                      </p:tavLst>
                                    </p:anim>
                                    <p:anim calcmode="lin" valueType="num">
                                      <p:cBhvr>
                                        <p:cTn id="27" dur="500" fill="hold"/>
                                        <p:tgtEl>
                                          <p:spTgt spid="46096"/>
                                        </p:tgtEl>
                                        <p:attrNameLst>
                                          <p:attrName>ppt_h</p:attrName>
                                        </p:attrNameLst>
                                      </p:cBhvr>
                                      <p:tavLst>
                                        <p:tav tm="0">
                                          <p:val>
                                            <p:strVal val="#ppt_h"/>
                                          </p:val>
                                        </p:tav>
                                        <p:tav tm="100000">
                                          <p:val>
                                            <p:strVal val="#ppt_h"/>
                                          </p:val>
                                        </p:tav>
                                      </p:tavLst>
                                    </p:anim>
                                  </p:childTnLst>
                                </p:cTn>
                              </p:par>
                              <p:par>
                                <p:cTn id="28" presetID="10" presetClass="entr" presetSubtype="0" fill="hold" nodeType="withEffect">
                                  <p:stCondLst>
                                    <p:cond delay="3000"/>
                                  </p:stCondLst>
                                  <p:childTnLst>
                                    <p:set>
                                      <p:cBhvr>
                                        <p:cTn id="29" dur="1" fill="hold">
                                          <p:stCondLst>
                                            <p:cond delay="0"/>
                                          </p:stCondLst>
                                        </p:cTn>
                                        <p:tgtEl>
                                          <p:spTgt spid="46105"/>
                                        </p:tgtEl>
                                        <p:attrNameLst>
                                          <p:attrName>style.visibility</p:attrName>
                                        </p:attrNameLst>
                                      </p:cBhvr>
                                      <p:to>
                                        <p:strVal val="visible"/>
                                      </p:to>
                                    </p:set>
                                    <p:animEffect transition="in" filter="fade">
                                      <p:cBhvr>
                                        <p:cTn id="30" dur="5000"/>
                                        <p:tgtEl>
                                          <p:spTgt spid="46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autoUpdateAnimBg="0"/>
      <p:bldP spid="46091" grpId="0" build="p" autoUpdateAnimBg="0" advAuto="0"/>
      <p:bldP spid="46094" grpId="0" autoUpdateAnimBg="0"/>
      <p:bldP spid="46096"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4D8EA"/>
                </a:solidFill>
              </a:rPr>
              <a:t>Vocabulary</a:t>
            </a:r>
            <a:endParaRPr lang="en-US" dirty="0">
              <a:solidFill>
                <a:srgbClr val="B4D8EA"/>
              </a:solidFill>
            </a:endParaRPr>
          </a:p>
        </p:txBody>
      </p:sp>
      <p:sp>
        <p:nvSpPr>
          <p:cNvPr id="3" name="Content Placeholder 2"/>
          <p:cNvSpPr>
            <a:spLocks noGrp="1"/>
          </p:cNvSpPr>
          <p:nvPr>
            <p:ph idx="1"/>
          </p:nvPr>
        </p:nvSpPr>
        <p:spPr/>
        <p:txBody>
          <a:bodyPr/>
          <a:lstStyle/>
          <a:p>
            <a:pPr>
              <a:buNone/>
            </a:pPr>
            <a:r>
              <a:rPr lang="en-US" dirty="0" smtClean="0">
                <a:solidFill>
                  <a:srgbClr val="FFFF00"/>
                </a:solidFill>
              </a:rPr>
              <a:t>Connotation: An idea or a feeling that a word evokes in addition to its literal or primary meaning. </a:t>
            </a:r>
          </a:p>
          <a:p>
            <a:pPr>
              <a:buNone/>
            </a:pPr>
            <a:r>
              <a:rPr lang="en-US" dirty="0" smtClean="0">
                <a:solidFill>
                  <a:srgbClr val="FFFF00"/>
                </a:solidFill>
              </a:rPr>
              <a:t>Denotation: The literal or primary meaning of a word in contrast to the feelings or ideas that the word suggests. </a:t>
            </a:r>
          </a:p>
          <a:p>
            <a:pPr>
              <a:buNone/>
            </a:pPr>
            <a:r>
              <a:rPr lang="en-US" dirty="0" smtClean="0">
                <a:solidFill>
                  <a:srgbClr val="FFFF00"/>
                </a:solidFill>
              </a:rPr>
              <a:t>Ode: a lyric poem in the form of an address to a particular subject. </a:t>
            </a:r>
            <a:endParaRPr lang="en-US" dirty="0">
              <a:solidFill>
                <a:srgbClr val="FFFF00"/>
              </a:solidFill>
            </a:endParaRPr>
          </a:p>
        </p:txBody>
      </p:sp>
    </p:spTree>
  </p:cSld>
  <p:clrMapOvr>
    <a:masterClrMapping/>
  </p:clrMapOvr>
  <p:transition spd="slow" advClick="0">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What kinds of poetry did Neruda write?</a:t>
            </a:r>
            <a:endParaRPr lang="en-US" dirty="0">
              <a:solidFill>
                <a:srgbClr val="FFFF00"/>
              </a:solidFill>
            </a:endParaRPr>
          </a:p>
        </p:txBody>
      </p:sp>
      <p:sp>
        <p:nvSpPr>
          <p:cNvPr id="3" name="Content Placeholder 2"/>
          <p:cNvSpPr>
            <a:spLocks noGrp="1"/>
          </p:cNvSpPr>
          <p:nvPr>
            <p:ph idx="1"/>
          </p:nvPr>
        </p:nvSpPr>
        <p:spPr/>
        <p:txBody>
          <a:bodyPr/>
          <a:lstStyle/>
          <a:p>
            <a:pPr>
              <a:buNone/>
            </a:pPr>
            <a:r>
              <a:rPr lang="en-US" dirty="0" smtClean="0">
                <a:solidFill>
                  <a:srgbClr val="FFFF00"/>
                </a:solidFill>
              </a:rPr>
              <a:t>He wrote about many different subjects:</a:t>
            </a:r>
          </a:p>
          <a:p>
            <a:pPr>
              <a:buNone/>
            </a:pPr>
            <a:r>
              <a:rPr lang="en-US" dirty="0" smtClean="0">
                <a:solidFill>
                  <a:srgbClr val="FFFF00"/>
                </a:solidFill>
              </a:rPr>
              <a:t>…Politics, love, day-to-day life, sorrow, Odes, surrealist poems, communist poems, struggle, freedom.</a:t>
            </a:r>
          </a:p>
          <a:p>
            <a:pPr>
              <a:buNone/>
            </a:pPr>
            <a:r>
              <a:rPr lang="en-US" dirty="0" smtClean="0">
                <a:solidFill>
                  <a:srgbClr val="FFFF00"/>
                </a:solidFill>
              </a:rPr>
              <a:t>He describes objects, animals and plants, his love of things made or grown by human hands.</a:t>
            </a:r>
          </a:p>
          <a:p>
            <a:pPr>
              <a:buNone/>
            </a:pPr>
            <a:endParaRPr lang="en-US" dirty="0" smtClean="0">
              <a:solidFill>
                <a:srgbClr val="FFFF00"/>
              </a:solidFill>
            </a:endParaRPr>
          </a:p>
          <a:p>
            <a:pPr>
              <a:buNone/>
            </a:pPr>
            <a:endParaRPr lang="en-US" dirty="0">
              <a:solidFill>
                <a:srgbClr val="FFFF00"/>
              </a:solidFill>
            </a:endParaRPr>
          </a:p>
        </p:txBody>
      </p:sp>
    </p:spTree>
  </p:cSld>
  <p:clrMapOvr>
    <a:masterClrMapping/>
  </p:clrMapOvr>
  <p:transition spd="slow" advClick="0">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lstStyle/>
          <a:p>
            <a:endParaRPr lang="en-US"/>
          </a:p>
        </p:txBody>
      </p:sp>
      <p:pic>
        <p:nvPicPr>
          <p:cNvPr id="33795" name="Picture 3" descr="1922"/>
          <p:cNvPicPr>
            <a:picLocks noChangeAspect="1" noChangeArrowheads="1"/>
          </p:cNvPicPr>
          <p:nvPr/>
        </p:nvPicPr>
        <p:blipFill>
          <a:blip r:embed="rId2" cstate="print"/>
          <a:srcRect/>
          <a:stretch>
            <a:fillRect/>
          </a:stretch>
        </p:blipFill>
        <p:spPr bwMode="auto">
          <a:xfrm>
            <a:off x="684213" y="1268413"/>
            <a:ext cx="2232025" cy="2089150"/>
          </a:xfrm>
          <a:prstGeom prst="rect">
            <a:avLst/>
          </a:prstGeom>
          <a:noFill/>
        </p:spPr>
      </p:pic>
      <p:pic>
        <p:nvPicPr>
          <p:cNvPr id="33796" name="Picture 4" descr="crepusculario2"/>
          <p:cNvPicPr>
            <a:picLocks noChangeAspect="1" noChangeArrowheads="1"/>
          </p:cNvPicPr>
          <p:nvPr/>
        </p:nvPicPr>
        <p:blipFill>
          <a:blip r:embed="rId3" cstate="print"/>
          <a:srcRect/>
          <a:stretch>
            <a:fillRect/>
          </a:stretch>
        </p:blipFill>
        <p:spPr bwMode="auto">
          <a:xfrm>
            <a:off x="3132138" y="4076700"/>
            <a:ext cx="2460625" cy="2565400"/>
          </a:xfrm>
          <a:prstGeom prst="rect">
            <a:avLst/>
          </a:prstGeom>
          <a:noFill/>
        </p:spPr>
      </p:pic>
      <p:pic>
        <p:nvPicPr>
          <p:cNvPr id="33797" name="Picture 5" descr="claridad2"/>
          <p:cNvPicPr>
            <a:picLocks noChangeAspect="1" noChangeArrowheads="1"/>
          </p:cNvPicPr>
          <p:nvPr/>
        </p:nvPicPr>
        <p:blipFill>
          <a:blip r:embed="rId4" cstate="print"/>
          <a:srcRect/>
          <a:stretch>
            <a:fillRect/>
          </a:stretch>
        </p:blipFill>
        <p:spPr bwMode="auto">
          <a:xfrm>
            <a:off x="3132138" y="549275"/>
            <a:ext cx="2435225" cy="3311525"/>
          </a:xfrm>
          <a:prstGeom prst="rect">
            <a:avLst/>
          </a:prstGeom>
          <a:noFill/>
        </p:spPr>
      </p:pic>
      <p:sp>
        <p:nvSpPr>
          <p:cNvPr id="33798" name="Text Box 6"/>
          <p:cNvSpPr txBox="1">
            <a:spLocks noChangeArrowheads="1"/>
          </p:cNvSpPr>
          <p:nvPr/>
        </p:nvSpPr>
        <p:spPr bwMode="auto">
          <a:xfrm>
            <a:off x="468313" y="260350"/>
            <a:ext cx="2808287" cy="1311275"/>
          </a:xfrm>
          <a:prstGeom prst="rect">
            <a:avLst/>
          </a:prstGeom>
          <a:noFill/>
          <a:ln w="9525">
            <a:noFill/>
            <a:miter lim="800000"/>
            <a:headEnd/>
            <a:tailEnd/>
          </a:ln>
          <a:effectLst/>
        </p:spPr>
        <p:txBody>
          <a:bodyPr>
            <a:spAutoFit/>
          </a:bodyPr>
          <a:lstStyle/>
          <a:p>
            <a:pPr>
              <a:spcBef>
                <a:spcPct val="50000"/>
              </a:spcBef>
            </a:pPr>
            <a:r>
              <a:rPr lang="es-ES" sz="8000">
                <a:solidFill>
                  <a:srgbClr val="FF0000"/>
                </a:solidFill>
                <a:latin typeface="Papyrus" pitchFamily="66" charset="0"/>
              </a:rPr>
              <a:t>1922</a:t>
            </a:r>
          </a:p>
        </p:txBody>
      </p:sp>
      <p:sp>
        <p:nvSpPr>
          <p:cNvPr id="33799" name="Text Box 7"/>
          <p:cNvSpPr txBox="1">
            <a:spLocks noChangeArrowheads="1"/>
          </p:cNvSpPr>
          <p:nvPr/>
        </p:nvSpPr>
        <p:spPr bwMode="auto">
          <a:xfrm>
            <a:off x="5651500" y="549275"/>
            <a:ext cx="3313113" cy="915988"/>
          </a:xfrm>
          <a:prstGeom prst="rect">
            <a:avLst/>
          </a:prstGeom>
          <a:noFill/>
          <a:ln w="9525">
            <a:noFill/>
            <a:miter lim="800000"/>
            <a:headEnd/>
            <a:tailEnd/>
          </a:ln>
          <a:effectLst/>
        </p:spPr>
        <p:txBody>
          <a:bodyPr>
            <a:spAutoFit/>
          </a:bodyPr>
          <a:lstStyle/>
          <a:p>
            <a:pPr>
              <a:spcBef>
                <a:spcPct val="50000"/>
              </a:spcBef>
            </a:pPr>
            <a:r>
              <a:rPr lang="es-ES" b="1">
                <a:solidFill>
                  <a:schemeClr val="accent1"/>
                </a:solidFill>
              </a:rPr>
              <a:t>He contributes to the Student Federation magazine  </a:t>
            </a:r>
            <a:r>
              <a:rPr lang="es-ES" b="1">
                <a:solidFill>
                  <a:srgbClr val="00CC66"/>
                </a:solidFill>
              </a:rPr>
              <a:t>‘‘Claridad’’.</a:t>
            </a:r>
            <a:endParaRPr lang="es-ES" b="1">
              <a:solidFill>
                <a:schemeClr val="accent1"/>
              </a:solidFill>
            </a:endParaRPr>
          </a:p>
        </p:txBody>
      </p:sp>
      <p:sp>
        <p:nvSpPr>
          <p:cNvPr id="33800" name="Text Box 8"/>
          <p:cNvSpPr txBox="1">
            <a:spLocks noChangeArrowheads="1"/>
          </p:cNvSpPr>
          <p:nvPr/>
        </p:nvSpPr>
        <p:spPr bwMode="auto">
          <a:xfrm>
            <a:off x="468313" y="3860800"/>
            <a:ext cx="2808287" cy="1311275"/>
          </a:xfrm>
          <a:prstGeom prst="rect">
            <a:avLst/>
          </a:prstGeom>
          <a:noFill/>
          <a:ln w="9525">
            <a:noFill/>
            <a:miter lim="800000"/>
            <a:headEnd/>
            <a:tailEnd/>
          </a:ln>
          <a:effectLst/>
        </p:spPr>
        <p:txBody>
          <a:bodyPr>
            <a:spAutoFit/>
          </a:bodyPr>
          <a:lstStyle/>
          <a:p>
            <a:pPr>
              <a:spcBef>
                <a:spcPct val="50000"/>
              </a:spcBef>
            </a:pPr>
            <a:r>
              <a:rPr lang="es-ES" sz="8000">
                <a:solidFill>
                  <a:srgbClr val="FF0000"/>
                </a:solidFill>
                <a:latin typeface="Papyrus" pitchFamily="66" charset="0"/>
              </a:rPr>
              <a:t>1923</a:t>
            </a:r>
          </a:p>
        </p:txBody>
      </p:sp>
      <p:sp>
        <p:nvSpPr>
          <p:cNvPr id="33801" name="Text Box 9"/>
          <p:cNvSpPr txBox="1">
            <a:spLocks noChangeArrowheads="1"/>
          </p:cNvSpPr>
          <p:nvPr/>
        </p:nvSpPr>
        <p:spPr bwMode="auto">
          <a:xfrm>
            <a:off x="5651500" y="4005263"/>
            <a:ext cx="3313113" cy="915987"/>
          </a:xfrm>
          <a:prstGeom prst="rect">
            <a:avLst/>
          </a:prstGeom>
          <a:noFill/>
          <a:ln w="9525">
            <a:noFill/>
            <a:miter lim="800000"/>
            <a:headEnd/>
            <a:tailEnd/>
          </a:ln>
          <a:effectLst/>
        </p:spPr>
        <p:txBody>
          <a:bodyPr>
            <a:spAutoFit/>
          </a:bodyPr>
          <a:lstStyle/>
          <a:p>
            <a:pPr>
              <a:spcBef>
                <a:spcPct val="50000"/>
              </a:spcBef>
            </a:pPr>
            <a:r>
              <a:rPr lang="es-ES" b="1">
                <a:solidFill>
                  <a:srgbClr val="BBE3CD"/>
                </a:solidFill>
              </a:rPr>
              <a:t>In August, the first edition </a:t>
            </a:r>
            <a:br>
              <a:rPr lang="es-ES" b="1">
                <a:solidFill>
                  <a:srgbClr val="BBE3CD"/>
                </a:solidFill>
              </a:rPr>
            </a:br>
            <a:r>
              <a:rPr lang="es-ES" b="1">
                <a:solidFill>
                  <a:srgbClr val="BBE3CD"/>
                </a:solidFill>
              </a:rPr>
              <a:t>of  </a:t>
            </a:r>
            <a:r>
              <a:rPr lang="es-ES" b="1">
                <a:solidFill>
                  <a:srgbClr val="00CC66"/>
                </a:solidFill>
              </a:rPr>
              <a:t>‘Crepusculario’’</a:t>
            </a:r>
            <a:r>
              <a:rPr lang="es-ES" b="1">
                <a:solidFill>
                  <a:srgbClr val="BBE3CD"/>
                </a:solidFill>
              </a:rPr>
              <a:t> is published.</a:t>
            </a: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33797"/>
                                        </p:tgtEl>
                                        <p:attrNameLst>
                                          <p:attrName>style.visibility</p:attrName>
                                        </p:attrNameLst>
                                      </p:cBhvr>
                                      <p:to>
                                        <p:strVal val="visible"/>
                                      </p:to>
                                    </p:set>
                                    <p:animEffect transition="in" filter="dissolve">
                                      <p:cBhvr>
                                        <p:cTn id="7" dur="500"/>
                                        <p:tgtEl>
                                          <p:spTgt spid="33797"/>
                                        </p:tgtEl>
                                      </p:cBhvr>
                                    </p:animEffect>
                                  </p:childTnLst>
                                </p:cTn>
                              </p:par>
                            </p:childTnLst>
                          </p:cTn>
                        </p:par>
                        <p:par>
                          <p:cTn id="8" fill="hold">
                            <p:stCondLst>
                              <p:cond delay="1500"/>
                            </p:stCondLst>
                            <p:childTnLst>
                              <p:par>
                                <p:cTn id="9" presetID="54" presetClass="entr" presetSubtype="0" accel="100000" fill="hold" grpId="1" nodeType="afterEffect">
                                  <p:stCondLst>
                                    <p:cond delay="0"/>
                                  </p:stCondLst>
                                  <p:childTnLst>
                                    <p:set>
                                      <p:cBhvr>
                                        <p:cTn id="10" dur="1" fill="hold">
                                          <p:stCondLst>
                                            <p:cond delay="0"/>
                                          </p:stCondLst>
                                        </p:cTn>
                                        <p:tgtEl>
                                          <p:spTgt spid="33799"/>
                                        </p:tgtEl>
                                        <p:attrNameLst>
                                          <p:attrName>style.visibility</p:attrName>
                                        </p:attrNameLst>
                                      </p:cBhvr>
                                      <p:to>
                                        <p:strVal val="visible"/>
                                      </p:to>
                                    </p:set>
                                    <p:anim calcmode="lin" valueType="num">
                                      <p:cBhvr>
                                        <p:cTn id="11" dur="500" fill="hold"/>
                                        <p:tgtEl>
                                          <p:spTgt spid="33799"/>
                                        </p:tgtEl>
                                        <p:attrNameLst>
                                          <p:attrName>ppt_w</p:attrName>
                                        </p:attrNameLst>
                                      </p:cBhvr>
                                      <p:tavLst>
                                        <p:tav tm="0">
                                          <p:val>
                                            <p:strVal val="#ppt_w*0.05"/>
                                          </p:val>
                                        </p:tav>
                                        <p:tav tm="100000">
                                          <p:val>
                                            <p:strVal val="#ppt_w"/>
                                          </p:val>
                                        </p:tav>
                                      </p:tavLst>
                                    </p:anim>
                                    <p:anim calcmode="lin" valueType="num">
                                      <p:cBhvr>
                                        <p:cTn id="12" dur="500" fill="hold"/>
                                        <p:tgtEl>
                                          <p:spTgt spid="33799"/>
                                        </p:tgtEl>
                                        <p:attrNameLst>
                                          <p:attrName>ppt_h</p:attrName>
                                        </p:attrNameLst>
                                      </p:cBhvr>
                                      <p:tavLst>
                                        <p:tav tm="0">
                                          <p:val>
                                            <p:strVal val="#ppt_h"/>
                                          </p:val>
                                        </p:tav>
                                        <p:tav tm="100000">
                                          <p:val>
                                            <p:strVal val="#ppt_h"/>
                                          </p:val>
                                        </p:tav>
                                      </p:tavLst>
                                    </p:anim>
                                    <p:anim calcmode="lin" valueType="num">
                                      <p:cBhvr>
                                        <p:cTn id="13" dur="500" fill="hold"/>
                                        <p:tgtEl>
                                          <p:spTgt spid="33799"/>
                                        </p:tgtEl>
                                        <p:attrNameLst>
                                          <p:attrName>ppt_x</p:attrName>
                                        </p:attrNameLst>
                                      </p:cBhvr>
                                      <p:tavLst>
                                        <p:tav tm="0">
                                          <p:val>
                                            <p:strVal val="#ppt_x-.2"/>
                                          </p:val>
                                        </p:tav>
                                        <p:tav tm="100000">
                                          <p:val>
                                            <p:strVal val="#ppt_x"/>
                                          </p:val>
                                        </p:tav>
                                      </p:tavLst>
                                    </p:anim>
                                    <p:anim calcmode="lin" valueType="num">
                                      <p:cBhvr>
                                        <p:cTn id="14" dur="500" fill="hold"/>
                                        <p:tgtEl>
                                          <p:spTgt spid="33799"/>
                                        </p:tgtEl>
                                        <p:attrNameLst>
                                          <p:attrName>ppt_y</p:attrName>
                                        </p:attrNameLst>
                                      </p:cBhvr>
                                      <p:tavLst>
                                        <p:tav tm="0">
                                          <p:val>
                                            <p:strVal val="#ppt_y"/>
                                          </p:val>
                                        </p:tav>
                                        <p:tav tm="100000">
                                          <p:val>
                                            <p:strVal val="#ppt_y"/>
                                          </p:val>
                                        </p:tav>
                                      </p:tavLst>
                                    </p:anim>
                                    <p:animEffect transition="in" filter="fade">
                                      <p:cBhvr>
                                        <p:cTn id="15" dur="500"/>
                                        <p:tgtEl>
                                          <p:spTgt spid="33799"/>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3795"/>
                                        </p:tgtEl>
                                        <p:attrNameLst>
                                          <p:attrName>style.visibility</p:attrName>
                                        </p:attrNameLst>
                                      </p:cBhvr>
                                      <p:to>
                                        <p:strVal val="visible"/>
                                      </p:to>
                                    </p:set>
                                    <p:animEffect transition="in" filter="fade">
                                      <p:cBhvr>
                                        <p:cTn id="19" dur="2000"/>
                                        <p:tgtEl>
                                          <p:spTgt spid="33795"/>
                                        </p:tgtEl>
                                      </p:cBhvr>
                                    </p:animEffect>
                                  </p:childTnLst>
                                </p:cTn>
                              </p:par>
                            </p:childTnLst>
                          </p:cTn>
                        </p:par>
                        <p:par>
                          <p:cTn id="20" fill="hold">
                            <p:stCondLst>
                              <p:cond delay="4000"/>
                            </p:stCondLst>
                            <p:childTnLst>
                              <p:par>
                                <p:cTn id="21" presetID="10" presetClass="entr" presetSubtype="0" fill="hold" grpId="0" nodeType="afterEffect">
                                  <p:stCondLst>
                                    <p:cond delay="2000"/>
                                  </p:stCondLst>
                                  <p:childTnLst>
                                    <p:set>
                                      <p:cBhvr>
                                        <p:cTn id="22" dur="1" fill="hold">
                                          <p:stCondLst>
                                            <p:cond delay="0"/>
                                          </p:stCondLst>
                                        </p:cTn>
                                        <p:tgtEl>
                                          <p:spTgt spid="33800"/>
                                        </p:tgtEl>
                                        <p:attrNameLst>
                                          <p:attrName>style.visibility</p:attrName>
                                        </p:attrNameLst>
                                      </p:cBhvr>
                                      <p:to>
                                        <p:strVal val="visible"/>
                                      </p:to>
                                    </p:set>
                                    <p:animEffect transition="in" filter="fade">
                                      <p:cBhvr>
                                        <p:cTn id="23" dur="1000"/>
                                        <p:tgtEl>
                                          <p:spTgt spid="33800"/>
                                        </p:tgtEl>
                                      </p:cBhvr>
                                    </p:animEffect>
                                  </p:childTnLst>
                                </p:cTn>
                              </p:par>
                            </p:childTnLst>
                          </p:cTn>
                        </p:par>
                        <p:par>
                          <p:cTn id="24" fill="hold">
                            <p:stCondLst>
                              <p:cond delay="7000"/>
                            </p:stCondLst>
                            <p:childTnLst>
                              <p:par>
                                <p:cTn id="25" presetID="9" presetClass="entr" presetSubtype="0" fill="hold" nodeType="afterEffect">
                                  <p:stCondLst>
                                    <p:cond delay="2000"/>
                                  </p:stCondLst>
                                  <p:childTnLst>
                                    <p:set>
                                      <p:cBhvr>
                                        <p:cTn id="26" dur="1" fill="hold">
                                          <p:stCondLst>
                                            <p:cond delay="0"/>
                                          </p:stCondLst>
                                        </p:cTn>
                                        <p:tgtEl>
                                          <p:spTgt spid="33796"/>
                                        </p:tgtEl>
                                        <p:attrNameLst>
                                          <p:attrName>style.visibility</p:attrName>
                                        </p:attrNameLst>
                                      </p:cBhvr>
                                      <p:to>
                                        <p:strVal val="visible"/>
                                      </p:to>
                                    </p:set>
                                    <p:animEffect transition="in" filter="dissolve">
                                      <p:cBhvr>
                                        <p:cTn id="27" dur="500"/>
                                        <p:tgtEl>
                                          <p:spTgt spid="33796"/>
                                        </p:tgtEl>
                                      </p:cBhvr>
                                    </p:animEffect>
                                  </p:childTnLst>
                                </p:cTn>
                              </p:par>
                            </p:childTnLst>
                          </p:cTn>
                        </p:par>
                        <p:par>
                          <p:cTn id="28" fill="hold">
                            <p:stCondLst>
                              <p:cond delay="9500"/>
                            </p:stCondLst>
                            <p:childTnLst>
                              <p:par>
                                <p:cTn id="29" presetID="54" presetClass="entr" presetSubtype="0" accel="100000" fill="hold" grpId="1" nodeType="afterEffect">
                                  <p:stCondLst>
                                    <p:cond delay="0"/>
                                  </p:stCondLst>
                                  <p:childTnLst>
                                    <p:set>
                                      <p:cBhvr>
                                        <p:cTn id="30" dur="1" fill="hold">
                                          <p:stCondLst>
                                            <p:cond delay="0"/>
                                          </p:stCondLst>
                                        </p:cTn>
                                        <p:tgtEl>
                                          <p:spTgt spid="33801"/>
                                        </p:tgtEl>
                                        <p:attrNameLst>
                                          <p:attrName>style.visibility</p:attrName>
                                        </p:attrNameLst>
                                      </p:cBhvr>
                                      <p:to>
                                        <p:strVal val="visible"/>
                                      </p:to>
                                    </p:set>
                                    <p:anim calcmode="lin" valueType="num">
                                      <p:cBhvr>
                                        <p:cTn id="31" dur="500" fill="hold"/>
                                        <p:tgtEl>
                                          <p:spTgt spid="33801"/>
                                        </p:tgtEl>
                                        <p:attrNameLst>
                                          <p:attrName>ppt_w</p:attrName>
                                        </p:attrNameLst>
                                      </p:cBhvr>
                                      <p:tavLst>
                                        <p:tav tm="0">
                                          <p:val>
                                            <p:strVal val="#ppt_w*0.05"/>
                                          </p:val>
                                        </p:tav>
                                        <p:tav tm="100000">
                                          <p:val>
                                            <p:strVal val="#ppt_w"/>
                                          </p:val>
                                        </p:tav>
                                      </p:tavLst>
                                    </p:anim>
                                    <p:anim calcmode="lin" valueType="num">
                                      <p:cBhvr>
                                        <p:cTn id="32" dur="500" fill="hold"/>
                                        <p:tgtEl>
                                          <p:spTgt spid="33801"/>
                                        </p:tgtEl>
                                        <p:attrNameLst>
                                          <p:attrName>ppt_h</p:attrName>
                                        </p:attrNameLst>
                                      </p:cBhvr>
                                      <p:tavLst>
                                        <p:tav tm="0">
                                          <p:val>
                                            <p:strVal val="#ppt_h"/>
                                          </p:val>
                                        </p:tav>
                                        <p:tav tm="100000">
                                          <p:val>
                                            <p:strVal val="#ppt_h"/>
                                          </p:val>
                                        </p:tav>
                                      </p:tavLst>
                                    </p:anim>
                                    <p:anim calcmode="lin" valueType="num">
                                      <p:cBhvr>
                                        <p:cTn id="33" dur="500" fill="hold"/>
                                        <p:tgtEl>
                                          <p:spTgt spid="33801"/>
                                        </p:tgtEl>
                                        <p:attrNameLst>
                                          <p:attrName>ppt_x</p:attrName>
                                        </p:attrNameLst>
                                      </p:cBhvr>
                                      <p:tavLst>
                                        <p:tav tm="0">
                                          <p:val>
                                            <p:strVal val="#ppt_x-.2"/>
                                          </p:val>
                                        </p:tav>
                                        <p:tav tm="100000">
                                          <p:val>
                                            <p:strVal val="#ppt_x"/>
                                          </p:val>
                                        </p:tav>
                                      </p:tavLst>
                                    </p:anim>
                                    <p:anim calcmode="lin" valueType="num">
                                      <p:cBhvr>
                                        <p:cTn id="34" dur="500" fill="hold"/>
                                        <p:tgtEl>
                                          <p:spTgt spid="33801"/>
                                        </p:tgtEl>
                                        <p:attrNameLst>
                                          <p:attrName>ppt_y</p:attrName>
                                        </p:attrNameLst>
                                      </p:cBhvr>
                                      <p:tavLst>
                                        <p:tav tm="0">
                                          <p:val>
                                            <p:strVal val="#ppt_y"/>
                                          </p:val>
                                        </p:tav>
                                        <p:tav tm="100000">
                                          <p:val>
                                            <p:strVal val="#ppt_y"/>
                                          </p:val>
                                        </p:tav>
                                      </p:tavLst>
                                    </p:anim>
                                    <p:animEffect transition="in" filter="fade">
                                      <p:cBhvr>
                                        <p:cTn id="35" dur="500"/>
                                        <p:tgtEl>
                                          <p:spTgt spid="33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1"/>
      <p:bldP spid="33800" grpId="0" autoUpdateAnimBg="0"/>
      <p:bldP spid="3380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lstStyle/>
          <a:p>
            <a:pPr algn="ctr"/>
            <a:endParaRPr lang="en-US">
              <a:latin typeface="Papyrus" pitchFamily="66" charset="0"/>
            </a:endParaRPr>
          </a:p>
        </p:txBody>
      </p:sp>
      <p:pic>
        <p:nvPicPr>
          <p:cNvPr id="32771" name="Picture 1027" descr="neruda_joven"/>
          <p:cNvPicPr>
            <a:picLocks noChangeAspect="1" noChangeArrowheads="1"/>
          </p:cNvPicPr>
          <p:nvPr/>
        </p:nvPicPr>
        <p:blipFill>
          <a:blip r:embed="rId2" cstate="print"/>
          <a:srcRect/>
          <a:stretch>
            <a:fillRect/>
          </a:stretch>
        </p:blipFill>
        <p:spPr bwMode="auto">
          <a:xfrm>
            <a:off x="3348038" y="765175"/>
            <a:ext cx="2717800" cy="3671888"/>
          </a:xfrm>
          <a:prstGeom prst="rect">
            <a:avLst/>
          </a:prstGeom>
          <a:noFill/>
        </p:spPr>
      </p:pic>
      <p:sp>
        <p:nvSpPr>
          <p:cNvPr id="32772" name="Text Box 1028"/>
          <p:cNvSpPr txBox="1">
            <a:spLocks noChangeArrowheads="1"/>
          </p:cNvSpPr>
          <p:nvPr/>
        </p:nvSpPr>
        <p:spPr bwMode="auto">
          <a:xfrm>
            <a:off x="1116013" y="260350"/>
            <a:ext cx="2087562" cy="823913"/>
          </a:xfrm>
          <a:prstGeom prst="rect">
            <a:avLst/>
          </a:prstGeom>
          <a:noFill/>
          <a:ln w="9525">
            <a:noFill/>
            <a:miter lim="800000"/>
            <a:headEnd/>
            <a:tailEnd/>
          </a:ln>
          <a:effectLst/>
        </p:spPr>
        <p:txBody>
          <a:bodyPr>
            <a:spAutoFit/>
          </a:bodyPr>
          <a:lstStyle/>
          <a:p>
            <a:pPr algn="r">
              <a:spcBef>
                <a:spcPct val="50000"/>
              </a:spcBef>
            </a:pPr>
            <a:r>
              <a:rPr lang="es-ES" sz="4800">
                <a:solidFill>
                  <a:srgbClr val="FF3300"/>
                </a:solidFill>
                <a:latin typeface="Papyrus" pitchFamily="66" charset="0"/>
              </a:rPr>
              <a:t>1917</a:t>
            </a:r>
          </a:p>
        </p:txBody>
      </p:sp>
      <p:sp>
        <p:nvSpPr>
          <p:cNvPr id="32773" name="Text Box 1029"/>
          <p:cNvSpPr txBox="1">
            <a:spLocks noChangeArrowheads="1"/>
          </p:cNvSpPr>
          <p:nvPr/>
        </p:nvSpPr>
        <p:spPr bwMode="auto">
          <a:xfrm>
            <a:off x="0" y="1052513"/>
            <a:ext cx="3240088" cy="1465262"/>
          </a:xfrm>
          <a:prstGeom prst="rect">
            <a:avLst/>
          </a:prstGeom>
          <a:noFill/>
          <a:ln w="9525">
            <a:noFill/>
            <a:miter lim="800000"/>
            <a:headEnd/>
            <a:tailEnd/>
          </a:ln>
          <a:effectLst/>
        </p:spPr>
        <p:txBody>
          <a:bodyPr>
            <a:spAutoFit/>
          </a:bodyPr>
          <a:lstStyle/>
          <a:p>
            <a:pPr algn="r">
              <a:spcBef>
                <a:spcPct val="50000"/>
              </a:spcBef>
            </a:pPr>
            <a:r>
              <a:rPr lang="es-ES" b="1">
                <a:solidFill>
                  <a:srgbClr val="CCFFCC"/>
                </a:solidFill>
              </a:rPr>
              <a:t>He publishes an article entitled </a:t>
            </a:r>
            <a:r>
              <a:rPr lang="es-ES" b="1" i="1">
                <a:solidFill>
                  <a:srgbClr val="66FF66"/>
                </a:solidFill>
              </a:rPr>
              <a:t>‘‘Entusiasmo y perseverancia’’</a:t>
            </a:r>
            <a:r>
              <a:rPr lang="es-ES" b="1">
                <a:solidFill>
                  <a:srgbClr val="CCFFCC"/>
                </a:solidFill>
              </a:rPr>
              <a:t> </a:t>
            </a:r>
            <a:br>
              <a:rPr lang="es-ES" b="1">
                <a:solidFill>
                  <a:srgbClr val="CCFFCC"/>
                </a:solidFill>
              </a:rPr>
            </a:br>
            <a:r>
              <a:rPr lang="es-ES" b="1">
                <a:solidFill>
                  <a:srgbClr val="CCFFCC"/>
                </a:solidFill>
              </a:rPr>
              <a:t>using his real name, </a:t>
            </a:r>
            <a:br>
              <a:rPr lang="es-ES" b="1">
                <a:solidFill>
                  <a:srgbClr val="CCFFCC"/>
                </a:solidFill>
              </a:rPr>
            </a:br>
            <a:r>
              <a:rPr lang="es-ES" b="1">
                <a:solidFill>
                  <a:srgbClr val="CCFFCC"/>
                </a:solidFill>
              </a:rPr>
              <a:t>Neftalí Reyes</a:t>
            </a:r>
            <a:r>
              <a:rPr lang="es-ES">
                <a:solidFill>
                  <a:srgbClr val="CCFFCC"/>
                </a:solidFill>
              </a:rPr>
              <a:t>. </a:t>
            </a:r>
          </a:p>
        </p:txBody>
      </p:sp>
      <p:sp>
        <p:nvSpPr>
          <p:cNvPr id="32774" name="Text Box 1030"/>
          <p:cNvSpPr txBox="1">
            <a:spLocks noChangeArrowheads="1"/>
          </p:cNvSpPr>
          <p:nvPr/>
        </p:nvSpPr>
        <p:spPr bwMode="auto">
          <a:xfrm>
            <a:off x="1258888" y="3141663"/>
            <a:ext cx="1873250" cy="823912"/>
          </a:xfrm>
          <a:prstGeom prst="rect">
            <a:avLst/>
          </a:prstGeom>
          <a:noFill/>
          <a:ln w="9525">
            <a:noFill/>
            <a:miter lim="800000"/>
            <a:headEnd/>
            <a:tailEnd/>
          </a:ln>
          <a:effectLst/>
        </p:spPr>
        <p:txBody>
          <a:bodyPr>
            <a:spAutoFit/>
          </a:bodyPr>
          <a:lstStyle/>
          <a:p>
            <a:pPr algn="r">
              <a:spcBef>
                <a:spcPct val="50000"/>
              </a:spcBef>
            </a:pPr>
            <a:r>
              <a:rPr lang="es-ES" sz="4800">
                <a:solidFill>
                  <a:srgbClr val="FF3300"/>
                </a:solidFill>
                <a:latin typeface="Papyrus" pitchFamily="66" charset="0"/>
              </a:rPr>
              <a:t>1918</a:t>
            </a:r>
          </a:p>
        </p:txBody>
      </p:sp>
      <p:sp>
        <p:nvSpPr>
          <p:cNvPr id="32775" name="Text Box 1031"/>
          <p:cNvSpPr txBox="1">
            <a:spLocks noChangeArrowheads="1"/>
          </p:cNvSpPr>
          <p:nvPr/>
        </p:nvSpPr>
        <p:spPr bwMode="auto">
          <a:xfrm>
            <a:off x="0" y="3933825"/>
            <a:ext cx="3203575" cy="915988"/>
          </a:xfrm>
          <a:prstGeom prst="rect">
            <a:avLst/>
          </a:prstGeom>
          <a:noFill/>
          <a:ln w="9525">
            <a:noFill/>
            <a:miter lim="800000"/>
            <a:headEnd/>
            <a:tailEnd/>
          </a:ln>
          <a:effectLst/>
        </p:spPr>
        <p:txBody>
          <a:bodyPr>
            <a:spAutoFit/>
          </a:bodyPr>
          <a:lstStyle/>
          <a:p>
            <a:pPr algn="r">
              <a:spcBef>
                <a:spcPct val="50000"/>
              </a:spcBef>
            </a:pPr>
            <a:r>
              <a:rPr lang="es-ES" b="1">
                <a:solidFill>
                  <a:srgbClr val="BAC9E4"/>
                </a:solidFill>
              </a:rPr>
              <a:t>He publishes the poem </a:t>
            </a:r>
            <a:br>
              <a:rPr lang="es-ES" b="1">
                <a:solidFill>
                  <a:srgbClr val="BAC9E4"/>
                </a:solidFill>
              </a:rPr>
            </a:br>
            <a:r>
              <a:rPr lang="es-ES" b="1" i="1">
                <a:solidFill>
                  <a:srgbClr val="0099CC"/>
                </a:solidFill>
              </a:rPr>
              <a:t>‘‘Mi ojos’’</a:t>
            </a:r>
            <a:r>
              <a:rPr lang="es-ES" b="1">
                <a:solidFill>
                  <a:srgbClr val="BAC9E4"/>
                </a:solidFill>
              </a:rPr>
              <a:t> in the magazine </a:t>
            </a:r>
            <a:r>
              <a:rPr lang="es-ES" b="1" i="1">
                <a:solidFill>
                  <a:srgbClr val="0099CC"/>
                </a:solidFill>
              </a:rPr>
              <a:t>‘‘Corre-vuela’’</a:t>
            </a:r>
            <a:r>
              <a:rPr lang="es-ES" b="1">
                <a:solidFill>
                  <a:srgbClr val="BAC9E4"/>
                </a:solidFill>
              </a:rPr>
              <a:t> in Santiago</a:t>
            </a:r>
            <a:r>
              <a:rPr lang="es-ES" b="1">
                <a:solidFill>
                  <a:srgbClr val="EAEAEA"/>
                </a:solidFill>
              </a:rPr>
              <a:t>.</a:t>
            </a:r>
          </a:p>
        </p:txBody>
      </p:sp>
      <p:sp>
        <p:nvSpPr>
          <p:cNvPr id="32776" name="Text Box 1032"/>
          <p:cNvSpPr txBox="1">
            <a:spLocks noChangeArrowheads="1"/>
          </p:cNvSpPr>
          <p:nvPr/>
        </p:nvSpPr>
        <p:spPr bwMode="auto">
          <a:xfrm>
            <a:off x="5580063" y="333375"/>
            <a:ext cx="2016125" cy="823913"/>
          </a:xfrm>
          <a:prstGeom prst="rect">
            <a:avLst/>
          </a:prstGeom>
          <a:noFill/>
          <a:ln w="9525">
            <a:noFill/>
            <a:miter lim="800000"/>
            <a:headEnd/>
            <a:tailEnd/>
          </a:ln>
          <a:effectLst/>
        </p:spPr>
        <p:txBody>
          <a:bodyPr>
            <a:spAutoFit/>
          </a:bodyPr>
          <a:lstStyle/>
          <a:p>
            <a:pPr>
              <a:spcBef>
                <a:spcPct val="50000"/>
              </a:spcBef>
            </a:pPr>
            <a:r>
              <a:rPr lang="es-ES" sz="4800">
                <a:solidFill>
                  <a:srgbClr val="FF3300"/>
                </a:solidFill>
                <a:latin typeface="Papyrus" pitchFamily="66" charset="0"/>
              </a:rPr>
              <a:t>1919</a:t>
            </a:r>
          </a:p>
        </p:txBody>
      </p:sp>
      <p:sp>
        <p:nvSpPr>
          <p:cNvPr id="32777" name="Text Box 1033"/>
          <p:cNvSpPr txBox="1">
            <a:spLocks noChangeArrowheads="1"/>
          </p:cNvSpPr>
          <p:nvPr/>
        </p:nvSpPr>
        <p:spPr bwMode="auto">
          <a:xfrm>
            <a:off x="5651500" y="1428750"/>
            <a:ext cx="3492500" cy="2152650"/>
          </a:xfrm>
          <a:prstGeom prst="rect">
            <a:avLst/>
          </a:prstGeom>
          <a:noFill/>
          <a:ln w="9525">
            <a:noFill/>
            <a:miter lim="800000"/>
            <a:headEnd/>
            <a:tailEnd/>
          </a:ln>
          <a:effectLst/>
        </p:spPr>
        <p:txBody>
          <a:bodyPr>
            <a:spAutoFit/>
          </a:bodyPr>
          <a:lstStyle/>
          <a:p>
            <a:pPr>
              <a:spcBef>
                <a:spcPct val="50000"/>
              </a:spcBef>
            </a:pPr>
            <a:r>
              <a:rPr lang="es-ES" b="1">
                <a:solidFill>
                  <a:schemeClr val="accent1"/>
                </a:solidFill>
              </a:rPr>
              <a:t>He collaborates with others on </a:t>
            </a:r>
            <a:r>
              <a:rPr lang="es-ES" b="1" i="1">
                <a:solidFill>
                  <a:srgbClr val="CCCCFF"/>
                </a:solidFill>
              </a:rPr>
              <a:t>‘</a:t>
            </a:r>
            <a:r>
              <a:rPr lang="es-ES" b="1" i="1">
                <a:solidFill>
                  <a:schemeClr val="accent1"/>
                </a:solidFill>
              </a:rPr>
              <a:t>‘</a:t>
            </a:r>
            <a:r>
              <a:rPr lang="es-ES" b="1" i="1">
                <a:solidFill>
                  <a:srgbClr val="CCCCFF"/>
                </a:solidFill>
              </a:rPr>
              <a:t>Selva oscura’’</a:t>
            </a:r>
            <a:r>
              <a:rPr lang="es-ES" b="1">
                <a:solidFill>
                  <a:schemeClr val="accent1"/>
                </a:solidFill>
              </a:rPr>
              <a:t> in  Temuco.</a:t>
            </a:r>
            <a:br>
              <a:rPr lang="es-ES" b="1">
                <a:solidFill>
                  <a:schemeClr val="accent1"/>
                </a:solidFill>
              </a:rPr>
            </a:br>
            <a:endParaRPr lang="es-ES" b="1">
              <a:solidFill>
                <a:schemeClr val="accent1"/>
              </a:solidFill>
            </a:endParaRPr>
          </a:p>
          <a:p>
            <a:pPr>
              <a:spcBef>
                <a:spcPct val="50000"/>
              </a:spcBef>
            </a:pPr>
            <a:r>
              <a:rPr lang="es-ES" b="1">
                <a:solidFill>
                  <a:schemeClr val="accent1"/>
                </a:solidFill>
              </a:rPr>
              <a:t>His poem </a:t>
            </a:r>
            <a:r>
              <a:rPr lang="es-ES" b="1" i="1">
                <a:solidFill>
                  <a:srgbClr val="BAC9E4"/>
                </a:solidFill>
              </a:rPr>
              <a:t>‘‘</a:t>
            </a:r>
            <a:r>
              <a:rPr lang="es-ES" b="1" i="1">
                <a:solidFill>
                  <a:srgbClr val="BDBAE4"/>
                </a:solidFill>
              </a:rPr>
              <a:t>Nocturno ideal’’</a:t>
            </a:r>
            <a:r>
              <a:rPr lang="es-ES" b="1">
                <a:solidFill>
                  <a:schemeClr val="accent1"/>
                </a:solidFill>
              </a:rPr>
              <a:t> wins third prize in a poetry contest.</a:t>
            </a:r>
          </a:p>
        </p:txBody>
      </p:sp>
      <p:sp>
        <p:nvSpPr>
          <p:cNvPr id="32779" name="Text Box 1035"/>
          <p:cNvSpPr txBox="1">
            <a:spLocks noChangeArrowheads="1"/>
          </p:cNvSpPr>
          <p:nvPr/>
        </p:nvSpPr>
        <p:spPr bwMode="auto">
          <a:xfrm>
            <a:off x="3419475" y="4724400"/>
            <a:ext cx="2232025" cy="823913"/>
          </a:xfrm>
          <a:prstGeom prst="rect">
            <a:avLst/>
          </a:prstGeom>
          <a:noFill/>
          <a:ln w="9525">
            <a:noFill/>
            <a:miter lim="800000"/>
            <a:headEnd/>
            <a:tailEnd/>
          </a:ln>
          <a:effectLst/>
        </p:spPr>
        <p:txBody>
          <a:bodyPr>
            <a:spAutoFit/>
          </a:bodyPr>
          <a:lstStyle/>
          <a:p>
            <a:pPr algn="ctr">
              <a:spcBef>
                <a:spcPct val="50000"/>
              </a:spcBef>
            </a:pPr>
            <a:r>
              <a:rPr lang="es-ES" sz="4800">
                <a:solidFill>
                  <a:srgbClr val="FF3300"/>
                </a:solidFill>
                <a:latin typeface="Papyrus" pitchFamily="66" charset="0"/>
              </a:rPr>
              <a:t>1920</a:t>
            </a:r>
          </a:p>
        </p:txBody>
      </p:sp>
      <p:sp>
        <p:nvSpPr>
          <p:cNvPr id="32780" name="Text Box 1036"/>
          <p:cNvSpPr txBox="1">
            <a:spLocks noChangeArrowheads="1"/>
          </p:cNvSpPr>
          <p:nvPr/>
        </p:nvSpPr>
        <p:spPr bwMode="auto">
          <a:xfrm>
            <a:off x="304800" y="5516563"/>
            <a:ext cx="8748713" cy="915987"/>
          </a:xfrm>
          <a:prstGeom prst="rect">
            <a:avLst/>
          </a:prstGeom>
          <a:noFill/>
          <a:ln w="9525">
            <a:noFill/>
            <a:miter lim="800000"/>
            <a:headEnd/>
            <a:tailEnd/>
          </a:ln>
          <a:effectLst/>
        </p:spPr>
        <p:txBody>
          <a:bodyPr>
            <a:spAutoFit/>
          </a:bodyPr>
          <a:lstStyle/>
          <a:p>
            <a:pPr algn="ctr">
              <a:spcBef>
                <a:spcPct val="50000"/>
              </a:spcBef>
            </a:pPr>
            <a:r>
              <a:rPr lang="es-ES" b="1">
                <a:solidFill>
                  <a:srgbClr val="BBE3CD"/>
                </a:solidFill>
              </a:rPr>
              <a:t>In October he begins to use the pseudonym </a:t>
            </a:r>
            <a:r>
              <a:rPr lang="es-ES" b="1">
                <a:solidFill>
                  <a:srgbClr val="66FF66"/>
                </a:solidFill>
              </a:rPr>
              <a:t>“Pablo Neruda”</a:t>
            </a:r>
            <a:r>
              <a:rPr lang="es-ES" b="1">
                <a:solidFill>
                  <a:srgbClr val="BBE3CD"/>
                </a:solidFill>
              </a:rPr>
              <a:t>  and in November he wins First Prize in Temuco’s spring festival.  He writes two books that will later be part of </a:t>
            </a:r>
            <a:r>
              <a:rPr lang="es-ES" b="1" i="1">
                <a:solidFill>
                  <a:srgbClr val="BBE3CD"/>
                </a:solidFill>
              </a:rPr>
              <a:t>Crepusculario.</a:t>
            </a:r>
          </a:p>
        </p:txBody>
      </p:sp>
      <p:pic>
        <p:nvPicPr>
          <p:cNvPr id="32781" name="Picture 1037" descr="rosa fondo negro"/>
          <p:cNvPicPr>
            <a:picLocks noChangeAspect="1" noChangeArrowheads="1"/>
          </p:cNvPicPr>
          <p:nvPr/>
        </p:nvPicPr>
        <p:blipFill>
          <a:blip r:embed="rId3" cstate="print"/>
          <a:srcRect/>
          <a:stretch>
            <a:fillRect/>
          </a:stretch>
        </p:blipFill>
        <p:spPr bwMode="auto">
          <a:xfrm>
            <a:off x="7667625" y="4437063"/>
            <a:ext cx="1143000" cy="593725"/>
          </a:xfrm>
          <a:prstGeom prst="rect">
            <a:avLst/>
          </a:prstGeom>
          <a:noFill/>
        </p:spPr>
      </p:pic>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dissolve">
                                      <p:cBhvr>
                                        <p:cTn id="7" dur="500"/>
                                        <p:tgtEl>
                                          <p:spTgt spid="32771"/>
                                        </p:tgtEl>
                                      </p:cBhvr>
                                    </p:animEffect>
                                  </p:childTnLst>
                                </p:cTn>
                              </p:par>
                            </p:childTnLst>
                          </p:cTn>
                        </p:par>
                        <p:par>
                          <p:cTn id="8" fill="hold">
                            <p:stCondLst>
                              <p:cond delay="500"/>
                            </p:stCondLst>
                            <p:childTnLst>
                              <p:par>
                                <p:cTn id="9" presetID="1" presetClass="entr" presetSubtype="0" fill="hold" grpId="0" nodeType="afterEffect">
                                  <p:stCondLst>
                                    <p:cond delay="1000"/>
                                  </p:stCondLst>
                                  <p:childTnLst>
                                    <p:set>
                                      <p:cBhvr>
                                        <p:cTn id="10" dur="1" fill="hold">
                                          <p:stCondLst>
                                            <p:cond delay="499"/>
                                          </p:stCondLst>
                                        </p:cTn>
                                        <p:tgtEl>
                                          <p:spTgt spid="32772"/>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499"/>
                                          </p:stCondLst>
                                        </p:cTn>
                                        <p:tgtEl>
                                          <p:spTgt spid="32773"/>
                                        </p:tgtEl>
                                        <p:attrNameLst>
                                          <p:attrName>style.visibility</p:attrName>
                                        </p:attrNameLst>
                                      </p:cBhvr>
                                      <p:to>
                                        <p:strVal val="visible"/>
                                      </p:to>
                                    </p:set>
                                  </p:childTnLst>
                                </p:cTn>
                              </p:par>
                            </p:childTnLst>
                          </p:cTn>
                        </p:par>
                        <p:par>
                          <p:cTn id="14" fill="hold">
                            <p:stCondLst>
                              <p:cond delay="2500"/>
                            </p:stCondLst>
                            <p:childTnLst>
                              <p:par>
                                <p:cTn id="15" presetID="1" presetClass="entr" presetSubtype="0" fill="hold" grpId="0" nodeType="afterEffect">
                                  <p:stCondLst>
                                    <p:cond delay="3000"/>
                                  </p:stCondLst>
                                  <p:childTnLst>
                                    <p:set>
                                      <p:cBhvr>
                                        <p:cTn id="16" dur="1" fill="hold">
                                          <p:stCondLst>
                                            <p:cond delay="499"/>
                                          </p:stCondLst>
                                        </p:cTn>
                                        <p:tgtEl>
                                          <p:spTgt spid="32774"/>
                                        </p:tgtEl>
                                        <p:attrNameLst>
                                          <p:attrName>style.visibility</p:attrName>
                                        </p:attrNameLst>
                                      </p:cBhvr>
                                      <p:to>
                                        <p:strVal val="visible"/>
                                      </p:to>
                                    </p:set>
                                  </p:childTnLst>
                                </p:cTn>
                              </p:par>
                            </p:childTnLst>
                          </p:cTn>
                        </p:par>
                        <p:par>
                          <p:cTn id="17" fill="hold">
                            <p:stCondLst>
                              <p:cond delay="6000"/>
                            </p:stCondLst>
                            <p:childTnLst>
                              <p:par>
                                <p:cTn id="18" presetID="1" presetClass="entr" presetSubtype="0" fill="hold" grpId="0" nodeType="afterEffect">
                                  <p:stCondLst>
                                    <p:cond delay="0"/>
                                  </p:stCondLst>
                                  <p:childTnLst>
                                    <p:set>
                                      <p:cBhvr>
                                        <p:cTn id="19" dur="1" fill="hold">
                                          <p:stCondLst>
                                            <p:cond delay="499"/>
                                          </p:stCondLst>
                                        </p:cTn>
                                        <p:tgtEl>
                                          <p:spTgt spid="32775"/>
                                        </p:tgtEl>
                                        <p:attrNameLst>
                                          <p:attrName>style.visibility</p:attrName>
                                        </p:attrNameLst>
                                      </p:cBhvr>
                                      <p:to>
                                        <p:strVal val="visible"/>
                                      </p:to>
                                    </p:set>
                                  </p:childTnLst>
                                </p:cTn>
                              </p:par>
                            </p:childTnLst>
                          </p:cTn>
                        </p:par>
                        <p:par>
                          <p:cTn id="20" fill="hold">
                            <p:stCondLst>
                              <p:cond delay="6500"/>
                            </p:stCondLst>
                            <p:childTnLst>
                              <p:par>
                                <p:cTn id="21" presetID="1" presetClass="entr" presetSubtype="0" fill="hold" grpId="0" nodeType="afterEffect">
                                  <p:stCondLst>
                                    <p:cond delay="3000"/>
                                  </p:stCondLst>
                                  <p:childTnLst>
                                    <p:set>
                                      <p:cBhvr>
                                        <p:cTn id="22" dur="1" fill="hold">
                                          <p:stCondLst>
                                            <p:cond delay="499"/>
                                          </p:stCondLst>
                                        </p:cTn>
                                        <p:tgtEl>
                                          <p:spTgt spid="32776"/>
                                        </p:tgtEl>
                                        <p:attrNameLst>
                                          <p:attrName>style.visibility</p:attrName>
                                        </p:attrNameLst>
                                      </p:cBhvr>
                                      <p:to>
                                        <p:strVal val="visible"/>
                                      </p:to>
                                    </p:set>
                                  </p:childTnLst>
                                </p:cTn>
                              </p:par>
                            </p:childTnLst>
                          </p:cTn>
                        </p:par>
                        <p:par>
                          <p:cTn id="23" fill="hold">
                            <p:stCondLst>
                              <p:cond delay="10000"/>
                            </p:stCondLst>
                            <p:childTnLst>
                              <p:par>
                                <p:cTn id="24" presetID="1" presetClass="entr" presetSubtype="0" fill="hold" grpId="0" nodeType="afterEffect">
                                  <p:stCondLst>
                                    <p:cond delay="1000"/>
                                  </p:stCondLst>
                                  <p:childTnLst>
                                    <p:set>
                                      <p:cBhvr>
                                        <p:cTn id="25" dur="1" fill="hold">
                                          <p:stCondLst>
                                            <p:cond delay="499"/>
                                          </p:stCondLst>
                                        </p:cTn>
                                        <p:tgtEl>
                                          <p:spTgt spid="32777"/>
                                        </p:tgtEl>
                                        <p:attrNameLst>
                                          <p:attrName>style.visibility</p:attrName>
                                        </p:attrNameLst>
                                      </p:cBhvr>
                                      <p:to>
                                        <p:strVal val="visible"/>
                                      </p:to>
                                    </p:set>
                                  </p:childTnLst>
                                </p:cTn>
                              </p:par>
                            </p:childTnLst>
                          </p:cTn>
                        </p:par>
                        <p:par>
                          <p:cTn id="26" fill="hold">
                            <p:stCondLst>
                              <p:cond delay="11500"/>
                            </p:stCondLst>
                            <p:childTnLst>
                              <p:par>
                                <p:cTn id="27" presetID="1" presetClass="entr" presetSubtype="0" fill="hold" grpId="0" nodeType="afterEffect">
                                  <p:stCondLst>
                                    <p:cond delay="1000"/>
                                  </p:stCondLst>
                                  <p:childTnLst>
                                    <p:set>
                                      <p:cBhvr>
                                        <p:cTn id="28" dur="1" fill="hold">
                                          <p:stCondLst>
                                            <p:cond delay="499"/>
                                          </p:stCondLst>
                                        </p:cTn>
                                        <p:tgtEl>
                                          <p:spTgt spid="32779"/>
                                        </p:tgtEl>
                                        <p:attrNameLst>
                                          <p:attrName>style.visibility</p:attrName>
                                        </p:attrNameLst>
                                      </p:cBhvr>
                                      <p:to>
                                        <p:strVal val="visible"/>
                                      </p:to>
                                    </p:set>
                                  </p:childTnLst>
                                </p:cTn>
                              </p:par>
                            </p:childTnLst>
                          </p:cTn>
                        </p:par>
                        <p:par>
                          <p:cTn id="29" fill="hold">
                            <p:stCondLst>
                              <p:cond delay="13000"/>
                            </p:stCondLst>
                            <p:childTnLst>
                              <p:par>
                                <p:cTn id="30" presetID="1" presetClass="entr" presetSubtype="0" fill="hold" grpId="0" nodeType="afterEffect">
                                  <p:stCondLst>
                                    <p:cond delay="1000"/>
                                  </p:stCondLst>
                                  <p:childTnLst>
                                    <p:set>
                                      <p:cBhvr>
                                        <p:cTn id="31" dur="1" fill="hold">
                                          <p:stCondLst>
                                            <p:cond delay="499"/>
                                          </p:stCondLst>
                                        </p:cTn>
                                        <p:tgtEl>
                                          <p:spTgt spid="32780"/>
                                        </p:tgtEl>
                                        <p:attrNameLst>
                                          <p:attrName>style.visibility</p:attrName>
                                        </p:attrNameLst>
                                      </p:cBhvr>
                                      <p:to>
                                        <p:strVal val="visible"/>
                                      </p:to>
                                    </p:set>
                                  </p:childTnLst>
                                </p:cTn>
                              </p:par>
                            </p:childTnLst>
                          </p:cTn>
                        </p:par>
                        <p:par>
                          <p:cTn id="32" fill="hold">
                            <p:stCondLst>
                              <p:cond delay="14500"/>
                            </p:stCondLst>
                            <p:childTnLst>
                              <p:par>
                                <p:cTn id="33" presetID="9" presetClass="entr" presetSubtype="0" fill="hold" nodeType="afterEffect">
                                  <p:stCondLst>
                                    <p:cond delay="2000"/>
                                  </p:stCondLst>
                                  <p:childTnLst>
                                    <p:set>
                                      <p:cBhvr>
                                        <p:cTn id="34" dur="1" fill="hold">
                                          <p:stCondLst>
                                            <p:cond delay="0"/>
                                          </p:stCondLst>
                                        </p:cTn>
                                        <p:tgtEl>
                                          <p:spTgt spid="32781"/>
                                        </p:tgtEl>
                                        <p:attrNameLst>
                                          <p:attrName>style.visibility</p:attrName>
                                        </p:attrNameLst>
                                      </p:cBhvr>
                                      <p:to>
                                        <p:strVal val="visible"/>
                                      </p:to>
                                    </p:set>
                                    <p:animEffect transition="in" filter="dissolve">
                                      <p:cBhvr>
                                        <p:cTn id="35" dur="500"/>
                                        <p:tgtEl>
                                          <p:spTgt spid="32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utoUpdateAnimBg="0"/>
      <p:bldP spid="32773" grpId="0" autoUpdateAnimBg="0"/>
      <p:bldP spid="32774" grpId="0" autoUpdateAnimBg="0"/>
      <p:bldP spid="32775" grpId="0" autoUpdateAnimBg="0"/>
      <p:bldP spid="32776" grpId="0" autoUpdateAnimBg="0"/>
      <p:bldP spid="32777" grpId="0" autoUpdateAnimBg="0"/>
      <p:bldP spid="32779" grpId="0" autoUpdateAnimBg="0"/>
      <p:bldP spid="3278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lstStyle/>
          <a:p>
            <a:endParaRPr lang="en-US"/>
          </a:p>
        </p:txBody>
      </p:sp>
      <p:pic>
        <p:nvPicPr>
          <p:cNvPr id="11269" name="Picture 5" descr="Laguna_aculeoSantiago-de-Ch"/>
          <p:cNvPicPr>
            <a:picLocks noChangeAspect="1" noChangeArrowheads="1"/>
          </p:cNvPicPr>
          <p:nvPr/>
        </p:nvPicPr>
        <p:blipFill>
          <a:blip r:embed="rId2" cstate="print"/>
          <a:srcRect/>
          <a:stretch>
            <a:fillRect/>
          </a:stretch>
        </p:blipFill>
        <p:spPr bwMode="auto">
          <a:xfrm>
            <a:off x="0" y="0"/>
            <a:ext cx="9144000" cy="6311900"/>
          </a:xfrm>
          <a:prstGeom prst="rect">
            <a:avLst/>
          </a:prstGeom>
          <a:noFill/>
        </p:spPr>
      </p:pic>
      <p:pic>
        <p:nvPicPr>
          <p:cNvPr id="11270" name="Picture 6" descr="mapa de chile"/>
          <p:cNvPicPr>
            <a:picLocks noChangeAspect="1" noChangeArrowheads="1"/>
          </p:cNvPicPr>
          <p:nvPr/>
        </p:nvPicPr>
        <p:blipFill>
          <a:blip r:embed="rId3" cstate="print"/>
          <a:srcRect/>
          <a:stretch>
            <a:fillRect/>
          </a:stretch>
        </p:blipFill>
        <p:spPr bwMode="auto">
          <a:xfrm>
            <a:off x="250825" y="404813"/>
            <a:ext cx="2820988" cy="5327650"/>
          </a:xfrm>
          <a:prstGeom prst="rect">
            <a:avLst/>
          </a:prstGeom>
          <a:noFill/>
        </p:spPr>
      </p:pic>
      <p:pic>
        <p:nvPicPr>
          <p:cNvPr id="11271" name="Picture 7" descr="puntorojo"/>
          <p:cNvPicPr>
            <a:picLocks noChangeAspect="1" noChangeArrowheads="1"/>
          </p:cNvPicPr>
          <p:nvPr/>
        </p:nvPicPr>
        <p:blipFill>
          <a:blip r:embed="rId4" cstate="print"/>
          <a:srcRect/>
          <a:stretch>
            <a:fillRect/>
          </a:stretch>
        </p:blipFill>
        <p:spPr bwMode="auto">
          <a:xfrm>
            <a:off x="1258888" y="2636838"/>
            <a:ext cx="412750" cy="406400"/>
          </a:xfrm>
          <a:prstGeom prst="rect">
            <a:avLst/>
          </a:prstGeom>
          <a:noFill/>
        </p:spPr>
      </p:pic>
      <p:sp>
        <p:nvSpPr>
          <p:cNvPr id="11272" name="Text Box 8"/>
          <p:cNvSpPr txBox="1">
            <a:spLocks noChangeArrowheads="1"/>
          </p:cNvSpPr>
          <p:nvPr/>
        </p:nvSpPr>
        <p:spPr bwMode="auto">
          <a:xfrm>
            <a:off x="2771775" y="3716338"/>
            <a:ext cx="2520950" cy="1311275"/>
          </a:xfrm>
          <a:prstGeom prst="rect">
            <a:avLst/>
          </a:prstGeom>
          <a:noFill/>
          <a:ln w="9525">
            <a:noFill/>
            <a:miter lim="800000"/>
            <a:headEnd/>
            <a:tailEnd/>
          </a:ln>
          <a:effectLst/>
        </p:spPr>
        <p:txBody>
          <a:bodyPr>
            <a:spAutoFit/>
          </a:bodyPr>
          <a:lstStyle/>
          <a:p>
            <a:pPr>
              <a:spcBef>
                <a:spcPct val="50000"/>
              </a:spcBef>
            </a:pPr>
            <a:r>
              <a:rPr lang="es-ES" sz="8000">
                <a:solidFill>
                  <a:srgbClr val="FF3300"/>
                </a:solidFill>
                <a:latin typeface="Papyrus" pitchFamily="66" charset="0"/>
              </a:rPr>
              <a:t>1921</a:t>
            </a:r>
          </a:p>
        </p:txBody>
      </p:sp>
      <p:sp>
        <p:nvSpPr>
          <p:cNvPr id="11273" name="Text Box 9"/>
          <p:cNvSpPr txBox="1">
            <a:spLocks noChangeArrowheads="1"/>
          </p:cNvSpPr>
          <p:nvPr/>
        </p:nvSpPr>
        <p:spPr bwMode="auto">
          <a:xfrm>
            <a:off x="1403350" y="1844675"/>
            <a:ext cx="3457575" cy="1006475"/>
          </a:xfrm>
          <a:prstGeom prst="rect">
            <a:avLst/>
          </a:prstGeom>
          <a:noFill/>
          <a:ln w="9525">
            <a:noFill/>
            <a:miter lim="800000"/>
            <a:headEnd/>
            <a:tailEnd/>
          </a:ln>
          <a:effectLst/>
        </p:spPr>
        <p:txBody>
          <a:bodyPr>
            <a:spAutoFit/>
          </a:bodyPr>
          <a:lstStyle/>
          <a:p>
            <a:pPr>
              <a:spcBef>
                <a:spcPct val="50000"/>
              </a:spcBef>
            </a:pPr>
            <a:r>
              <a:rPr lang="es-ES" sz="6000">
                <a:latin typeface="Papyrus" pitchFamily="66" charset="0"/>
              </a:rPr>
              <a:t>Santiago</a:t>
            </a:r>
          </a:p>
        </p:txBody>
      </p:sp>
      <p:sp>
        <p:nvSpPr>
          <p:cNvPr id="11274" name="Text Box 10"/>
          <p:cNvSpPr txBox="1">
            <a:spLocks noChangeArrowheads="1"/>
          </p:cNvSpPr>
          <p:nvPr/>
        </p:nvSpPr>
        <p:spPr bwMode="auto">
          <a:xfrm>
            <a:off x="5435600" y="3933825"/>
            <a:ext cx="3492500" cy="2014538"/>
          </a:xfrm>
          <a:prstGeom prst="rect">
            <a:avLst/>
          </a:prstGeom>
          <a:noFill/>
          <a:ln w="9525">
            <a:noFill/>
            <a:miter lim="800000"/>
            <a:headEnd/>
            <a:tailEnd/>
          </a:ln>
          <a:effectLst/>
        </p:spPr>
        <p:txBody>
          <a:bodyPr>
            <a:spAutoFit/>
          </a:bodyPr>
          <a:lstStyle/>
          <a:p>
            <a:pPr>
              <a:spcBef>
                <a:spcPct val="50000"/>
              </a:spcBef>
            </a:pPr>
            <a:r>
              <a:rPr lang="es-ES" b="1">
                <a:solidFill>
                  <a:srgbClr val="EAEAEA"/>
                </a:solidFill>
              </a:rPr>
              <a:t>He moves to Santiago to study in the Teachers’ Institute to become a French teacher, and wins First Prize in the contest sponsored by the National Student Association.  </a:t>
            </a:r>
          </a:p>
        </p:txBody>
      </p:sp>
      <p:pic>
        <p:nvPicPr>
          <p:cNvPr id="11275" name="Picture 11" descr="Instituto"/>
          <p:cNvPicPr>
            <a:picLocks noChangeAspect="1" noChangeArrowheads="1"/>
          </p:cNvPicPr>
          <p:nvPr/>
        </p:nvPicPr>
        <p:blipFill>
          <a:blip r:embed="rId5" cstate="print"/>
          <a:srcRect/>
          <a:stretch>
            <a:fillRect/>
          </a:stretch>
        </p:blipFill>
        <p:spPr bwMode="auto">
          <a:xfrm>
            <a:off x="2700338" y="4724400"/>
            <a:ext cx="2520950" cy="1784350"/>
          </a:xfrm>
          <a:prstGeom prst="rect">
            <a:avLst/>
          </a:prstGeom>
          <a:noFill/>
        </p:spPr>
      </p:pic>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127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2000"/>
                                  </p:stCondLst>
                                  <p:childTnLst>
                                    <p:set>
                                      <p:cBhvr>
                                        <p:cTn id="9" dur="1" fill="hold">
                                          <p:stCondLst>
                                            <p:cond delay="499"/>
                                          </p:stCondLst>
                                        </p:cTn>
                                        <p:tgtEl>
                                          <p:spTgt spid="11274"/>
                                        </p:tgtEl>
                                        <p:attrNameLst>
                                          <p:attrName>style.visibility</p:attrName>
                                        </p:attrNameLst>
                                      </p:cBhvr>
                                      <p:to>
                                        <p:strVal val="visible"/>
                                      </p:to>
                                    </p:set>
                                  </p:childTnLst>
                                </p:cTn>
                              </p:par>
                            </p:childTnLst>
                          </p:cTn>
                        </p:par>
                        <p:par>
                          <p:cTn id="10" fill="hold">
                            <p:stCondLst>
                              <p:cond delay="3000"/>
                            </p:stCondLst>
                            <p:childTnLst>
                              <p:par>
                                <p:cTn id="11" presetID="9" presetClass="entr" presetSubtype="0" fill="hold" nodeType="afterEffect">
                                  <p:stCondLst>
                                    <p:cond delay="1000"/>
                                  </p:stCondLst>
                                  <p:childTnLst>
                                    <p:set>
                                      <p:cBhvr>
                                        <p:cTn id="12" dur="1" fill="hold">
                                          <p:stCondLst>
                                            <p:cond delay="0"/>
                                          </p:stCondLst>
                                        </p:cTn>
                                        <p:tgtEl>
                                          <p:spTgt spid="11275"/>
                                        </p:tgtEl>
                                        <p:attrNameLst>
                                          <p:attrName>style.visibility</p:attrName>
                                        </p:attrNameLst>
                                      </p:cBhvr>
                                      <p:to>
                                        <p:strVal val="visible"/>
                                      </p:to>
                                    </p:set>
                                    <p:animEffect transition="in" filter="dissolve">
                                      <p:cBhvr>
                                        <p:cTn id="13" dur="500"/>
                                        <p:tgtEl>
                                          <p:spTgt spid="11275"/>
                                        </p:tgtEl>
                                      </p:cBhvr>
                                    </p:animEffect>
                                  </p:childTnLst>
                                </p:cTn>
                              </p:par>
                            </p:childTnLst>
                          </p:cTn>
                        </p:par>
                        <p:par>
                          <p:cTn id="14" fill="hold">
                            <p:stCondLst>
                              <p:cond delay="4500"/>
                            </p:stCondLst>
                            <p:childTnLst>
                              <p:par>
                                <p:cTn id="15" presetID="10" presetClass="entr" presetSubtype="0" fill="hold" nodeType="afterEffect">
                                  <p:stCondLst>
                                    <p:cond delay="4000"/>
                                  </p:stCondLst>
                                  <p:childTnLst>
                                    <p:set>
                                      <p:cBhvr>
                                        <p:cTn id="16" dur="1" fill="hold">
                                          <p:stCondLst>
                                            <p:cond delay="0"/>
                                          </p:stCondLst>
                                        </p:cTn>
                                        <p:tgtEl>
                                          <p:spTgt spid="11270"/>
                                        </p:tgtEl>
                                        <p:attrNameLst>
                                          <p:attrName>style.visibility</p:attrName>
                                        </p:attrNameLst>
                                      </p:cBhvr>
                                      <p:to>
                                        <p:strVal val="visible"/>
                                      </p:to>
                                    </p:set>
                                    <p:animEffect transition="in" filter="fade">
                                      <p:cBhvr>
                                        <p:cTn id="17" dur="1000"/>
                                        <p:tgtEl>
                                          <p:spTgt spid="11270"/>
                                        </p:tgtEl>
                                      </p:cBhvr>
                                    </p:animEffect>
                                  </p:childTnLst>
                                </p:cTn>
                              </p:par>
                            </p:childTnLst>
                          </p:cTn>
                        </p:par>
                        <p:par>
                          <p:cTn id="18" fill="hold">
                            <p:stCondLst>
                              <p:cond delay="9500"/>
                            </p:stCondLst>
                            <p:childTnLst>
                              <p:par>
                                <p:cTn id="19" presetID="1" presetClass="entr" presetSubtype="0" fill="hold" nodeType="afterEffect">
                                  <p:stCondLst>
                                    <p:cond delay="0"/>
                                  </p:stCondLst>
                                  <p:childTnLst>
                                    <p:set>
                                      <p:cBhvr>
                                        <p:cTn id="20" dur="1" fill="hold">
                                          <p:stCondLst>
                                            <p:cond delay="499"/>
                                          </p:stCondLst>
                                        </p:cTn>
                                        <p:tgtEl>
                                          <p:spTgt spid="11271"/>
                                        </p:tgtEl>
                                        <p:attrNameLst>
                                          <p:attrName>style.visibility</p:attrName>
                                        </p:attrNameLst>
                                      </p:cBhvr>
                                      <p:to>
                                        <p:strVal val="visible"/>
                                      </p:to>
                                    </p:set>
                                  </p:childTnLst>
                                </p:cTn>
                              </p:par>
                            </p:childTnLst>
                          </p:cTn>
                        </p:par>
                        <p:par>
                          <p:cTn id="21" fill="hold">
                            <p:stCondLst>
                              <p:cond delay="10000"/>
                            </p:stCondLst>
                            <p:childTnLst>
                              <p:par>
                                <p:cTn id="22" presetID="1" presetClass="entr" presetSubtype="0" fill="hold" grpId="0" nodeType="afterEffect">
                                  <p:stCondLst>
                                    <p:cond delay="0"/>
                                  </p:stCondLst>
                                  <p:childTnLst>
                                    <p:set>
                                      <p:cBhvr>
                                        <p:cTn id="23" dur="1" fill="hold">
                                          <p:stCondLst>
                                            <p:cond delay="499"/>
                                          </p:stCondLst>
                                        </p:cTn>
                                        <p:tgtEl>
                                          <p:spTgt spid="11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autoUpdateAnimBg="0"/>
      <p:bldP spid="11273" grpId="0" autoUpdateAnimBg="0"/>
      <p:bldP spid="1127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p:txBody>
          <a:bodyPr/>
          <a:lstStyle/>
          <a:p>
            <a:endParaRPr lang="en-US"/>
          </a:p>
        </p:txBody>
      </p:sp>
      <p:sp>
        <p:nvSpPr>
          <p:cNvPr id="15364" name="Rectangle 4"/>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lstStyle/>
          <a:p>
            <a:endParaRPr lang="en-US"/>
          </a:p>
        </p:txBody>
      </p:sp>
      <p:pic>
        <p:nvPicPr>
          <p:cNvPr id="15365" name="Picture 5" descr="nerudapag2"/>
          <p:cNvPicPr>
            <a:picLocks noChangeAspect="1" noChangeArrowheads="1"/>
          </p:cNvPicPr>
          <p:nvPr/>
        </p:nvPicPr>
        <p:blipFill>
          <a:blip r:embed="rId2" cstate="print"/>
          <a:srcRect/>
          <a:stretch>
            <a:fillRect/>
          </a:stretch>
        </p:blipFill>
        <p:spPr bwMode="auto">
          <a:xfrm>
            <a:off x="3132138" y="0"/>
            <a:ext cx="6011862" cy="4560888"/>
          </a:xfrm>
          <a:prstGeom prst="rect">
            <a:avLst/>
          </a:prstGeom>
          <a:noFill/>
        </p:spPr>
      </p:pic>
      <p:sp>
        <p:nvSpPr>
          <p:cNvPr id="15366" name="Text Box 6"/>
          <p:cNvSpPr txBox="1">
            <a:spLocks noChangeArrowheads="1"/>
          </p:cNvSpPr>
          <p:nvPr/>
        </p:nvSpPr>
        <p:spPr bwMode="auto">
          <a:xfrm>
            <a:off x="609600" y="1593850"/>
            <a:ext cx="7200900" cy="4603750"/>
          </a:xfrm>
          <a:prstGeom prst="rect">
            <a:avLst/>
          </a:prstGeom>
          <a:noFill/>
          <a:ln w="9525">
            <a:noFill/>
            <a:miter lim="800000"/>
            <a:headEnd/>
            <a:tailEnd/>
          </a:ln>
          <a:effectLst/>
        </p:spPr>
        <p:txBody>
          <a:bodyPr>
            <a:spAutoFit/>
          </a:bodyPr>
          <a:lstStyle/>
          <a:p>
            <a:pPr>
              <a:lnSpc>
                <a:spcPct val="85000"/>
              </a:lnSpc>
            </a:pPr>
            <a:r>
              <a:rPr lang="en-US" sz="2400" b="1" i="1">
                <a:solidFill>
                  <a:schemeClr val="accent1"/>
                </a:solidFill>
                <a:latin typeface="Galliard-BoldItalic" pitchFamily="18" charset="0"/>
                <a:cs typeface="Arial" pitchFamily="34" charset="0"/>
              </a:rPr>
              <a:t>Tonight I can write</a:t>
            </a:r>
            <a:r>
              <a:rPr lang="en-US" sz="2400" b="1" i="1">
                <a:solidFill>
                  <a:srgbClr val="B4EAE9"/>
                </a:solidFill>
                <a:latin typeface="Galliard-BoldItalic" pitchFamily="18" charset="0"/>
                <a:cs typeface="Arial" pitchFamily="34" charset="0"/>
              </a:rPr>
              <a:t> the saddest lines.</a:t>
            </a:r>
          </a:p>
          <a:p>
            <a:pPr>
              <a:lnSpc>
                <a:spcPct val="85000"/>
              </a:lnSpc>
            </a:pPr>
            <a:endParaRPr lang="en-US" sz="2400" b="1" i="1">
              <a:solidFill>
                <a:srgbClr val="B4EAE9"/>
              </a:solidFill>
              <a:latin typeface="Galliard-BoldItalic" pitchFamily="18" charset="0"/>
              <a:cs typeface="Arial" pitchFamily="34" charset="0"/>
            </a:endParaRPr>
          </a:p>
          <a:p>
            <a:pPr>
              <a:lnSpc>
                <a:spcPct val="85000"/>
              </a:lnSpc>
            </a:pPr>
            <a:r>
              <a:rPr lang="en-US" sz="2400" b="1" i="1">
                <a:solidFill>
                  <a:srgbClr val="B4EAE9"/>
                </a:solidFill>
                <a:latin typeface="Galliard-BoldItalic" pitchFamily="18" charset="0"/>
                <a:cs typeface="Arial" pitchFamily="34" charset="0"/>
              </a:rPr>
              <a:t>Write, for example, 'The night is starry </a:t>
            </a:r>
          </a:p>
          <a:p>
            <a:pPr>
              <a:lnSpc>
                <a:spcPct val="85000"/>
              </a:lnSpc>
            </a:pPr>
            <a:r>
              <a:rPr lang="en-US" sz="2400" b="1" i="1">
                <a:solidFill>
                  <a:srgbClr val="B4EAE9"/>
                </a:solidFill>
                <a:latin typeface="Galliard-BoldItalic" pitchFamily="18" charset="0"/>
                <a:cs typeface="Arial" pitchFamily="34" charset="0"/>
              </a:rPr>
              <a:t>and the stars are blue and shiver in the distance.’</a:t>
            </a:r>
          </a:p>
          <a:p>
            <a:pPr>
              <a:lnSpc>
                <a:spcPct val="85000"/>
              </a:lnSpc>
            </a:pPr>
            <a:endParaRPr lang="en-US" sz="2400" b="1" i="1">
              <a:solidFill>
                <a:srgbClr val="B4EAE9"/>
              </a:solidFill>
              <a:latin typeface="Galliard-BoldItalic" pitchFamily="18" charset="0"/>
              <a:cs typeface="Arial" pitchFamily="34" charset="0"/>
            </a:endParaRPr>
          </a:p>
          <a:p>
            <a:pPr>
              <a:lnSpc>
                <a:spcPct val="85000"/>
              </a:lnSpc>
            </a:pPr>
            <a:r>
              <a:rPr lang="en-US" sz="2400" b="1" i="1">
                <a:solidFill>
                  <a:srgbClr val="B4EAE9"/>
                </a:solidFill>
                <a:latin typeface="Galliard-BoldItalic" pitchFamily="18" charset="0"/>
                <a:cs typeface="Arial" pitchFamily="34" charset="0"/>
              </a:rPr>
              <a:t>Through nights like this one I held her in my arms.</a:t>
            </a:r>
          </a:p>
          <a:p>
            <a:pPr>
              <a:lnSpc>
                <a:spcPct val="85000"/>
              </a:lnSpc>
            </a:pPr>
            <a:r>
              <a:rPr lang="en-US" sz="2400" b="1" i="1">
                <a:solidFill>
                  <a:srgbClr val="B4EAE9"/>
                </a:solidFill>
                <a:latin typeface="Galliard-BoldItalic" pitchFamily="18" charset="0"/>
                <a:cs typeface="Arial" pitchFamily="34" charset="0"/>
              </a:rPr>
              <a:t>She loved me, sometimes I loved her too.</a:t>
            </a:r>
          </a:p>
          <a:p>
            <a:pPr>
              <a:lnSpc>
                <a:spcPct val="85000"/>
              </a:lnSpc>
            </a:pPr>
            <a:endParaRPr lang="en-US" sz="2400" b="1" i="1">
              <a:solidFill>
                <a:srgbClr val="B4EAE9"/>
              </a:solidFill>
              <a:latin typeface="Galliard-BoldItalic" pitchFamily="18" charset="0"/>
              <a:cs typeface="Arial" pitchFamily="34" charset="0"/>
            </a:endParaRPr>
          </a:p>
          <a:p>
            <a:pPr>
              <a:lnSpc>
                <a:spcPct val="85000"/>
              </a:lnSpc>
            </a:pPr>
            <a:r>
              <a:rPr lang="en-US" sz="2400" b="1" i="1">
                <a:solidFill>
                  <a:srgbClr val="B4EAE9"/>
                </a:solidFill>
                <a:latin typeface="Galliard-BoldItalic" pitchFamily="18" charset="0"/>
                <a:cs typeface="Arial" pitchFamily="34" charset="0"/>
              </a:rPr>
              <a:t>Tonight I can write the saddest lines.</a:t>
            </a:r>
          </a:p>
          <a:p>
            <a:pPr>
              <a:lnSpc>
                <a:spcPct val="85000"/>
              </a:lnSpc>
            </a:pPr>
            <a:endParaRPr lang="en-US" sz="2400" b="1" i="1">
              <a:solidFill>
                <a:srgbClr val="B4EAE9"/>
              </a:solidFill>
              <a:latin typeface="Galliard-BoldItalic" pitchFamily="18" charset="0"/>
              <a:cs typeface="Times New Roman" pitchFamily="18" charset="0"/>
            </a:endParaRPr>
          </a:p>
          <a:p>
            <a:pPr>
              <a:lnSpc>
                <a:spcPct val="85000"/>
              </a:lnSpc>
            </a:pPr>
            <a:r>
              <a:rPr lang="en-US" sz="2400" b="1" i="1">
                <a:solidFill>
                  <a:srgbClr val="B4EAE9"/>
                </a:solidFill>
                <a:latin typeface="Galliard-BoldItalic" pitchFamily="18" charset="0"/>
                <a:cs typeface="Times New Roman" pitchFamily="18" charset="0"/>
              </a:rPr>
              <a:t>To think that I do not have her.  </a:t>
            </a:r>
          </a:p>
          <a:p>
            <a:pPr>
              <a:lnSpc>
                <a:spcPct val="85000"/>
              </a:lnSpc>
            </a:pPr>
            <a:endParaRPr lang="en-US" sz="2400" b="1" i="1">
              <a:solidFill>
                <a:srgbClr val="B4EAE9"/>
              </a:solidFill>
              <a:latin typeface="Galliard-BoldItalic" pitchFamily="18" charset="0"/>
              <a:cs typeface="Times New Roman" pitchFamily="18" charset="0"/>
            </a:endParaRPr>
          </a:p>
          <a:p>
            <a:pPr>
              <a:lnSpc>
                <a:spcPct val="85000"/>
              </a:lnSpc>
            </a:pPr>
            <a:r>
              <a:rPr lang="en-US" sz="2400" b="1" i="1">
                <a:solidFill>
                  <a:srgbClr val="B4EAE9"/>
                </a:solidFill>
                <a:latin typeface="Galliard-BoldItalic" pitchFamily="18" charset="0"/>
                <a:cs typeface="Times New Roman" pitchFamily="18" charset="0"/>
              </a:rPr>
              <a:t>To feel that I have lost her.</a:t>
            </a:r>
            <a:r>
              <a:rPr lang="en-US" b="1" i="1">
                <a:solidFill>
                  <a:srgbClr val="B4EAE9"/>
                </a:solidFill>
                <a:latin typeface="Galliard-BoldItalic" pitchFamily="18" charset="0"/>
              </a:rPr>
              <a:t> </a:t>
            </a:r>
          </a:p>
          <a:p>
            <a:pPr>
              <a:lnSpc>
                <a:spcPct val="85000"/>
              </a:lnSpc>
            </a:pPr>
            <a:r>
              <a:rPr lang="en-US" b="1" i="1">
                <a:solidFill>
                  <a:srgbClr val="B4EAE9"/>
                </a:solidFill>
                <a:latin typeface="Galliard-BoldItalic" pitchFamily="18" charset="0"/>
              </a:rPr>
              <a:t>		</a:t>
            </a:r>
            <a:r>
              <a:rPr lang="en-US" sz="1000" b="1" i="1">
                <a:solidFill>
                  <a:srgbClr val="B4EAE9"/>
                </a:solidFill>
                <a:latin typeface="Galliard-BoldItalic" pitchFamily="18" charset="0"/>
              </a:rPr>
              <a:t>translated by W. S. Merwin</a:t>
            </a:r>
            <a:endParaRPr lang="en-US" b="1" i="1">
              <a:solidFill>
                <a:srgbClr val="B4EAE9"/>
              </a:solidFill>
              <a:latin typeface="Galliard-BoldItalic" pitchFamily="18" charset="0"/>
            </a:endParaRPr>
          </a:p>
          <a:p>
            <a:pPr>
              <a:lnSpc>
                <a:spcPct val="85000"/>
              </a:lnSpc>
            </a:pPr>
            <a:endParaRPr lang="es-ES" b="1" i="1">
              <a:solidFill>
                <a:srgbClr val="B4EAE9"/>
              </a:solidFill>
              <a:latin typeface="Galliard-BoldItalic" pitchFamily="18" charset="0"/>
            </a:endParaRPr>
          </a:p>
        </p:txBody>
      </p:sp>
      <p:pic>
        <p:nvPicPr>
          <p:cNvPr id="15367" name="Picture 7" descr="rosa fondo negro"/>
          <p:cNvPicPr>
            <a:picLocks noChangeAspect="1" noChangeArrowheads="1"/>
          </p:cNvPicPr>
          <p:nvPr/>
        </p:nvPicPr>
        <p:blipFill>
          <a:blip r:embed="rId3" cstate="print"/>
          <a:srcRect/>
          <a:stretch>
            <a:fillRect/>
          </a:stretch>
        </p:blipFill>
        <p:spPr bwMode="auto">
          <a:xfrm>
            <a:off x="4932363" y="5661025"/>
            <a:ext cx="1143000" cy="593725"/>
          </a:xfrm>
          <a:prstGeom prst="rect">
            <a:avLst/>
          </a:prstGeom>
          <a:noFill/>
        </p:spPr>
      </p:pic>
      <p:sp>
        <p:nvSpPr>
          <p:cNvPr id="15368" name="Rectangle 8"/>
          <p:cNvSpPr>
            <a:spLocks noChangeArrowheads="1"/>
          </p:cNvSpPr>
          <p:nvPr/>
        </p:nvSpPr>
        <p:spPr bwMode="auto">
          <a:xfrm>
            <a:off x="685800" y="838200"/>
            <a:ext cx="3744913" cy="457200"/>
          </a:xfrm>
          <a:prstGeom prst="rect">
            <a:avLst/>
          </a:prstGeom>
          <a:noFill/>
          <a:ln w="9525">
            <a:noFill/>
            <a:miter lim="800000"/>
            <a:headEnd/>
            <a:tailEnd/>
          </a:ln>
          <a:effectLst/>
        </p:spPr>
        <p:txBody>
          <a:bodyPr>
            <a:spAutoFit/>
          </a:bodyPr>
          <a:lstStyle/>
          <a:p>
            <a:pPr>
              <a:spcBef>
                <a:spcPct val="50000"/>
              </a:spcBef>
            </a:pPr>
            <a:r>
              <a:rPr lang="en-US" sz="2400" b="1">
                <a:solidFill>
                  <a:schemeClr val="accent1"/>
                </a:solidFill>
                <a:latin typeface="Galliard-BoldItalic" pitchFamily="18" charset="0"/>
              </a:rPr>
              <a:t>Poem 20</a:t>
            </a:r>
            <a:endParaRPr lang="en-US" sz="2400">
              <a:solidFill>
                <a:schemeClr val="accent1"/>
              </a:solidFill>
              <a:latin typeface="Galliard-BoldItalic" pitchFamily="18" charset="0"/>
              <a:cs typeface="Arial" pitchFamily="34" charset="0"/>
            </a:endParaRPr>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368"/>
                                        </p:tgtEl>
                                        <p:attrNameLst>
                                          <p:attrName>style.visibility</p:attrName>
                                        </p:attrNameLst>
                                      </p:cBhvr>
                                      <p:to>
                                        <p:strVal val="visible"/>
                                      </p:to>
                                    </p:set>
                                  </p:childTnLst>
                                </p:cTn>
                              </p:par>
                            </p:childTnLst>
                          </p:cTn>
                        </p:par>
                        <p:par>
                          <p:cTn id="7" fill="hold">
                            <p:stCondLst>
                              <p:cond delay="500"/>
                            </p:stCondLst>
                            <p:childTnLst>
                              <p:par>
                                <p:cTn id="8" presetID="17" presetClass="entr" presetSubtype="10" fill="hold" grpId="0" nodeType="afterEffect">
                                  <p:stCondLst>
                                    <p:cond delay="1000"/>
                                  </p:stCondLst>
                                  <p:childTnLst>
                                    <p:set>
                                      <p:cBhvr>
                                        <p:cTn id="9" dur="1" fill="hold">
                                          <p:stCondLst>
                                            <p:cond delay="0"/>
                                          </p:stCondLst>
                                        </p:cTn>
                                        <p:tgtEl>
                                          <p:spTgt spid="15366"/>
                                        </p:tgtEl>
                                        <p:attrNameLst>
                                          <p:attrName>style.visibility</p:attrName>
                                        </p:attrNameLst>
                                      </p:cBhvr>
                                      <p:to>
                                        <p:strVal val="visible"/>
                                      </p:to>
                                    </p:set>
                                    <p:anim calcmode="lin" valueType="num">
                                      <p:cBhvr>
                                        <p:cTn id="10" dur="500" fill="hold"/>
                                        <p:tgtEl>
                                          <p:spTgt spid="15366"/>
                                        </p:tgtEl>
                                        <p:attrNameLst>
                                          <p:attrName>ppt_w</p:attrName>
                                        </p:attrNameLst>
                                      </p:cBhvr>
                                      <p:tavLst>
                                        <p:tav tm="0">
                                          <p:val>
                                            <p:fltVal val="0"/>
                                          </p:val>
                                        </p:tav>
                                        <p:tav tm="100000">
                                          <p:val>
                                            <p:strVal val="#ppt_w"/>
                                          </p:val>
                                        </p:tav>
                                      </p:tavLst>
                                    </p:anim>
                                    <p:anim calcmode="lin" valueType="num">
                                      <p:cBhvr>
                                        <p:cTn id="11" dur="500" fill="hold"/>
                                        <p:tgtEl>
                                          <p:spTgt spid="15366"/>
                                        </p:tgtEl>
                                        <p:attrNameLst>
                                          <p:attrName>ppt_h</p:attrName>
                                        </p:attrNameLst>
                                      </p:cBhvr>
                                      <p:tavLst>
                                        <p:tav tm="0">
                                          <p:val>
                                            <p:strVal val="#ppt_h"/>
                                          </p:val>
                                        </p:tav>
                                        <p:tav tm="100000">
                                          <p:val>
                                            <p:strVal val="#ppt_h"/>
                                          </p:val>
                                        </p:tav>
                                      </p:tavLst>
                                    </p:anim>
                                  </p:childTnLst>
                                </p:cTn>
                              </p:par>
                            </p:childTnLst>
                          </p:cTn>
                        </p:par>
                        <p:par>
                          <p:cTn id="12" fill="hold">
                            <p:stCondLst>
                              <p:cond delay="2000"/>
                            </p:stCondLst>
                            <p:childTnLst>
                              <p:par>
                                <p:cTn id="13" presetID="9" presetClass="entr" presetSubtype="0" fill="hold" nodeType="afterEffect">
                                  <p:stCondLst>
                                    <p:cond delay="5000"/>
                                  </p:stCondLst>
                                  <p:childTnLst>
                                    <p:set>
                                      <p:cBhvr>
                                        <p:cTn id="14" dur="1" fill="hold">
                                          <p:stCondLst>
                                            <p:cond delay="0"/>
                                          </p:stCondLst>
                                        </p:cTn>
                                        <p:tgtEl>
                                          <p:spTgt spid="15367"/>
                                        </p:tgtEl>
                                        <p:attrNameLst>
                                          <p:attrName>style.visibility</p:attrName>
                                        </p:attrNameLst>
                                      </p:cBhvr>
                                      <p:to>
                                        <p:strVal val="visible"/>
                                      </p:to>
                                    </p:set>
                                    <p:animEffect transition="in" filter="dissolve">
                                      <p:cBhvr>
                                        <p:cTn id="15"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utoUpdateAnimBg="0"/>
      <p:bldP spid="1536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lstStyle/>
          <a:p>
            <a:pPr algn="ctr">
              <a:spcBef>
                <a:spcPct val="50000"/>
              </a:spcBef>
            </a:pPr>
            <a:endParaRPr lang="en-US"/>
          </a:p>
        </p:txBody>
      </p:sp>
      <p:sp>
        <p:nvSpPr>
          <p:cNvPr id="14341" name="Text Box 5"/>
          <p:cNvSpPr txBox="1">
            <a:spLocks noChangeArrowheads="1"/>
          </p:cNvSpPr>
          <p:nvPr/>
        </p:nvSpPr>
        <p:spPr bwMode="auto">
          <a:xfrm>
            <a:off x="179388" y="260350"/>
            <a:ext cx="2808287" cy="1311275"/>
          </a:xfrm>
          <a:prstGeom prst="rect">
            <a:avLst/>
          </a:prstGeom>
          <a:noFill/>
          <a:ln w="9525">
            <a:noFill/>
            <a:miter lim="800000"/>
            <a:headEnd/>
            <a:tailEnd/>
          </a:ln>
          <a:effectLst/>
        </p:spPr>
        <p:txBody>
          <a:bodyPr>
            <a:spAutoFit/>
          </a:bodyPr>
          <a:lstStyle/>
          <a:p>
            <a:pPr>
              <a:spcBef>
                <a:spcPct val="50000"/>
              </a:spcBef>
            </a:pPr>
            <a:r>
              <a:rPr lang="es-ES" sz="8000">
                <a:solidFill>
                  <a:srgbClr val="CCFFFF"/>
                </a:solidFill>
                <a:latin typeface="Papyrus" pitchFamily="66" charset="0"/>
              </a:rPr>
              <a:t>1924</a:t>
            </a:r>
          </a:p>
        </p:txBody>
      </p:sp>
      <p:pic>
        <p:nvPicPr>
          <p:cNvPr id="14342" name="Picture 6" descr="20deamore"/>
          <p:cNvPicPr>
            <a:picLocks noChangeAspect="1" noChangeArrowheads="1"/>
          </p:cNvPicPr>
          <p:nvPr/>
        </p:nvPicPr>
        <p:blipFill>
          <a:blip r:embed="rId2" cstate="print"/>
          <a:srcRect/>
          <a:stretch>
            <a:fillRect/>
          </a:stretch>
        </p:blipFill>
        <p:spPr bwMode="auto">
          <a:xfrm>
            <a:off x="395288" y="4365625"/>
            <a:ext cx="1949450" cy="2232025"/>
          </a:xfrm>
          <a:prstGeom prst="rect">
            <a:avLst/>
          </a:prstGeom>
          <a:noFill/>
        </p:spPr>
      </p:pic>
      <p:sp>
        <p:nvSpPr>
          <p:cNvPr id="14343" name="Text Box 7"/>
          <p:cNvSpPr txBox="1">
            <a:spLocks noChangeArrowheads="1"/>
          </p:cNvSpPr>
          <p:nvPr/>
        </p:nvSpPr>
        <p:spPr bwMode="auto">
          <a:xfrm>
            <a:off x="3203575" y="333375"/>
            <a:ext cx="2808288" cy="1311275"/>
          </a:xfrm>
          <a:prstGeom prst="rect">
            <a:avLst/>
          </a:prstGeom>
          <a:noFill/>
          <a:ln w="9525">
            <a:noFill/>
            <a:miter lim="800000"/>
            <a:headEnd/>
            <a:tailEnd/>
          </a:ln>
          <a:effectLst/>
        </p:spPr>
        <p:txBody>
          <a:bodyPr>
            <a:spAutoFit/>
          </a:bodyPr>
          <a:lstStyle/>
          <a:p>
            <a:pPr>
              <a:spcBef>
                <a:spcPct val="50000"/>
              </a:spcBef>
            </a:pPr>
            <a:r>
              <a:rPr lang="es-ES" sz="8000">
                <a:solidFill>
                  <a:srgbClr val="66CCFF"/>
                </a:solidFill>
                <a:latin typeface="Papyrus" pitchFamily="66" charset="0"/>
              </a:rPr>
              <a:t>1925</a:t>
            </a:r>
          </a:p>
        </p:txBody>
      </p:sp>
      <p:sp>
        <p:nvSpPr>
          <p:cNvPr id="14344" name="Text Box 8"/>
          <p:cNvSpPr txBox="1">
            <a:spLocks noChangeArrowheads="1"/>
          </p:cNvSpPr>
          <p:nvPr/>
        </p:nvSpPr>
        <p:spPr bwMode="auto">
          <a:xfrm>
            <a:off x="6335713" y="333375"/>
            <a:ext cx="2808287" cy="1311275"/>
          </a:xfrm>
          <a:prstGeom prst="rect">
            <a:avLst/>
          </a:prstGeom>
          <a:noFill/>
          <a:ln w="9525">
            <a:noFill/>
            <a:miter lim="800000"/>
            <a:headEnd/>
            <a:tailEnd/>
          </a:ln>
          <a:effectLst/>
        </p:spPr>
        <p:txBody>
          <a:bodyPr>
            <a:spAutoFit/>
          </a:bodyPr>
          <a:lstStyle/>
          <a:p>
            <a:pPr>
              <a:spcBef>
                <a:spcPct val="50000"/>
              </a:spcBef>
            </a:pPr>
            <a:r>
              <a:rPr lang="es-ES" sz="8000">
                <a:solidFill>
                  <a:srgbClr val="0066FF"/>
                </a:solidFill>
                <a:latin typeface="Papyrus" pitchFamily="66" charset="0"/>
              </a:rPr>
              <a:t>1926</a:t>
            </a:r>
          </a:p>
        </p:txBody>
      </p:sp>
      <p:sp>
        <p:nvSpPr>
          <p:cNvPr id="14345" name="Text Box 9"/>
          <p:cNvSpPr txBox="1">
            <a:spLocks noChangeArrowheads="1"/>
          </p:cNvSpPr>
          <p:nvPr/>
        </p:nvSpPr>
        <p:spPr bwMode="auto">
          <a:xfrm>
            <a:off x="323850" y="1484313"/>
            <a:ext cx="2879725" cy="2427287"/>
          </a:xfrm>
          <a:prstGeom prst="rect">
            <a:avLst/>
          </a:prstGeom>
          <a:noFill/>
          <a:ln w="9525">
            <a:noFill/>
            <a:miter lim="800000"/>
            <a:headEnd/>
            <a:tailEnd/>
          </a:ln>
          <a:effectLst/>
        </p:spPr>
        <p:txBody>
          <a:bodyPr>
            <a:spAutoFit/>
          </a:bodyPr>
          <a:lstStyle/>
          <a:p>
            <a:pPr>
              <a:spcBef>
                <a:spcPct val="50000"/>
              </a:spcBef>
            </a:pPr>
            <a:r>
              <a:rPr lang="es-ES" b="1" i="1">
                <a:solidFill>
                  <a:srgbClr val="CCFFFF"/>
                </a:solidFill>
              </a:rPr>
              <a:t>Twenty poems of love and one desperate song</a:t>
            </a:r>
          </a:p>
          <a:p>
            <a:pPr>
              <a:spcBef>
                <a:spcPct val="50000"/>
              </a:spcBef>
            </a:pPr>
            <a:r>
              <a:rPr lang="es-ES" b="1">
                <a:solidFill>
                  <a:srgbClr val="CCFFFF"/>
                </a:solidFill>
              </a:rPr>
              <a:t/>
            </a:r>
            <a:br>
              <a:rPr lang="es-ES" b="1">
                <a:solidFill>
                  <a:srgbClr val="CCFFFF"/>
                </a:solidFill>
              </a:rPr>
            </a:br>
            <a:r>
              <a:rPr lang="es-ES" b="1" i="1">
                <a:solidFill>
                  <a:srgbClr val="CCFFFF"/>
                </a:solidFill>
              </a:rPr>
              <a:t>Páginas escogidas</a:t>
            </a:r>
            <a:br>
              <a:rPr lang="es-ES" b="1" i="1">
                <a:solidFill>
                  <a:srgbClr val="CCFFFF"/>
                </a:solidFill>
              </a:rPr>
            </a:br>
            <a:r>
              <a:rPr lang="es-ES" b="1" i="1">
                <a:solidFill>
                  <a:srgbClr val="CCFFFF"/>
                </a:solidFill>
              </a:rPr>
              <a:t>de Anatole France</a:t>
            </a:r>
            <a:r>
              <a:rPr lang="es-ES" b="1">
                <a:solidFill>
                  <a:srgbClr val="CCFFFF"/>
                </a:solidFill>
              </a:rPr>
              <a:t>, with prologue and translation by Pablo</a:t>
            </a:r>
            <a:br>
              <a:rPr lang="es-ES" b="1">
                <a:solidFill>
                  <a:srgbClr val="CCFFFF"/>
                </a:solidFill>
              </a:rPr>
            </a:br>
            <a:r>
              <a:rPr lang="es-ES" b="1">
                <a:solidFill>
                  <a:srgbClr val="CCFFFF"/>
                </a:solidFill>
              </a:rPr>
              <a:t>Neruda</a:t>
            </a:r>
          </a:p>
        </p:txBody>
      </p:sp>
      <p:sp>
        <p:nvSpPr>
          <p:cNvPr id="14346" name="Text Box 10"/>
          <p:cNvSpPr txBox="1">
            <a:spLocks noChangeArrowheads="1"/>
          </p:cNvSpPr>
          <p:nvPr/>
        </p:nvSpPr>
        <p:spPr bwMode="auto">
          <a:xfrm>
            <a:off x="3348038" y="1628775"/>
            <a:ext cx="3313112" cy="2152650"/>
          </a:xfrm>
          <a:prstGeom prst="rect">
            <a:avLst/>
          </a:prstGeom>
          <a:noFill/>
          <a:ln w="9525">
            <a:noFill/>
            <a:miter lim="800000"/>
            <a:headEnd/>
            <a:tailEnd/>
          </a:ln>
          <a:effectLst/>
        </p:spPr>
        <p:txBody>
          <a:bodyPr>
            <a:spAutoFit/>
          </a:bodyPr>
          <a:lstStyle/>
          <a:p>
            <a:pPr>
              <a:spcBef>
                <a:spcPct val="50000"/>
              </a:spcBef>
            </a:pPr>
            <a:r>
              <a:rPr lang="es-ES" b="1">
                <a:solidFill>
                  <a:srgbClr val="CCECFF"/>
                </a:solidFill>
              </a:rPr>
              <a:t>He edits the magazine </a:t>
            </a:r>
            <a:br>
              <a:rPr lang="es-ES" b="1">
                <a:solidFill>
                  <a:srgbClr val="CCECFF"/>
                </a:solidFill>
              </a:rPr>
            </a:br>
            <a:r>
              <a:rPr lang="es-ES" b="1" i="1">
                <a:solidFill>
                  <a:srgbClr val="CCECFF"/>
                </a:solidFill>
              </a:rPr>
              <a:t>Caballo de Bastos </a:t>
            </a:r>
            <a:r>
              <a:rPr lang="es-ES" b="1">
                <a:solidFill>
                  <a:srgbClr val="CCECFF"/>
                </a:solidFill>
              </a:rPr>
              <a:t> and writes for various literary publications and the newspaper </a:t>
            </a:r>
            <a:r>
              <a:rPr lang="es-ES" b="1" i="1">
                <a:solidFill>
                  <a:srgbClr val="CCECFF"/>
                </a:solidFill>
              </a:rPr>
              <a:t>La Nación</a:t>
            </a:r>
            <a:r>
              <a:rPr lang="es-ES" b="1">
                <a:solidFill>
                  <a:srgbClr val="CCECFF"/>
                </a:solidFill>
              </a:rPr>
              <a:t>.</a:t>
            </a:r>
            <a:br>
              <a:rPr lang="es-ES" b="1">
                <a:solidFill>
                  <a:srgbClr val="CCECFF"/>
                </a:solidFill>
              </a:rPr>
            </a:br>
            <a:endParaRPr lang="es-ES" b="1">
              <a:solidFill>
                <a:srgbClr val="CCECFF"/>
              </a:solidFill>
            </a:endParaRPr>
          </a:p>
          <a:p>
            <a:pPr>
              <a:spcBef>
                <a:spcPct val="50000"/>
              </a:spcBef>
            </a:pPr>
            <a:r>
              <a:rPr lang="es-ES" b="1" i="1">
                <a:solidFill>
                  <a:srgbClr val="CCECFF"/>
                </a:solidFill>
              </a:rPr>
              <a:t>El habitante y su esperanza</a:t>
            </a:r>
            <a:endParaRPr lang="es-ES" b="1">
              <a:solidFill>
                <a:srgbClr val="CCECFF"/>
              </a:solidFill>
            </a:endParaRPr>
          </a:p>
        </p:txBody>
      </p:sp>
      <p:pic>
        <p:nvPicPr>
          <p:cNvPr id="14347" name="Picture 11" descr="sonetos"/>
          <p:cNvPicPr>
            <a:picLocks noChangeAspect="1" noChangeArrowheads="1"/>
          </p:cNvPicPr>
          <p:nvPr/>
        </p:nvPicPr>
        <p:blipFill>
          <a:blip r:embed="rId3" cstate="print"/>
          <a:srcRect/>
          <a:stretch>
            <a:fillRect/>
          </a:stretch>
        </p:blipFill>
        <p:spPr bwMode="auto">
          <a:xfrm>
            <a:off x="3419475" y="4365625"/>
            <a:ext cx="1438275" cy="2168525"/>
          </a:xfrm>
          <a:prstGeom prst="rect">
            <a:avLst/>
          </a:prstGeom>
          <a:noFill/>
        </p:spPr>
      </p:pic>
      <p:sp>
        <p:nvSpPr>
          <p:cNvPr id="14348" name="Text Box 12"/>
          <p:cNvSpPr txBox="1">
            <a:spLocks noChangeArrowheads="1"/>
          </p:cNvSpPr>
          <p:nvPr/>
        </p:nvSpPr>
        <p:spPr bwMode="auto">
          <a:xfrm>
            <a:off x="6516688" y="1700213"/>
            <a:ext cx="2627312" cy="1054100"/>
          </a:xfrm>
          <a:prstGeom prst="rect">
            <a:avLst/>
          </a:prstGeom>
          <a:noFill/>
          <a:ln w="9525">
            <a:noFill/>
            <a:miter lim="800000"/>
            <a:headEnd/>
            <a:tailEnd/>
          </a:ln>
          <a:effectLst/>
        </p:spPr>
        <p:txBody>
          <a:bodyPr>
            <a:spAutoFit/>
          </a:bodyPr>
          <a:lstStyle/>
          <a:p>
            <a:pPr>
              <a:spcBef>
                <a:spcPct val="50000"/>
              </a:spcBef>
            </a:pPr>
            <a:r>
              <a:rPr lang="es-ES" b="1" i="1">
                <a:solidFill>
                  <a:srgbClr val="66CCFF"/>
                </a:solidFill>
              </a:rPr>
              <a:t>Anillos</a:t>
            </a:r>
            <a:endParaRPr lang="es-ES" b="1">
              <a:solidFill>
                <a:srgbClr val="66CCFF"/>
              </a:solidFill>
            </a:endParaRPr>
          </a:p>
          <a:p>
            <a:pPr>
              <a:spcBef>
                <a:spcPct val="50000"/>
              </a:spcBef>
            </a:pPr>
            <a:r>
              <a:rPr lang="es-ES" b="1">
                <a:solidFill>
                  <a:srgbClr val="66CCFF"/>
                </a:solidFill>
              </a:rPr>
              <a:t>Second edition of  </a:t>
            </a:r>
            <a:r>
              <a:rPr lang="es-ES" b="1" i="1">
                <a:solidFill>
                  <a:srgbClr val="66CCFF"/>
                </a:solidFill>
              </a:rPr>
              <a:t>Crepusculario</a:t>
            </a:r>
            <a:endParaRPr lang="es-ES" b="1">
              <a:solidFill>
                <a:srgbClr val="66CCFF"/>
              </a:solidFill>
            </a:endParaRPr>
          </a:p>
        </p:txBody>
      </p:sp>
      <p:pic>
        <p:nvPicPr>
          <p:cNvPr id="14349" name="Picture 13" descr="anillos"/>
          <p:cNvPicPr>
            <a:picLocks noChangeAspect="1" noChangeArrowheads="1"/>
          </p:cNvPicPr>
          <p:nvPr/>
        </p:nvPicPr>
        <p:blipFill>
          <a:blip r:embed="rId4" cstate="print"/>
          <a:srcRect/>
          <a:stretch>
            <a:fillRect/>
          </a:stretch>
        </p:blipFill>
        <p:spPr bwMode="auto">
          <a:xfrm>
            <a:off x="6659563" y="4437063"/>
            <a:ext cx="1452562" cy="2120900"/>
          </a:xfrm>
          <a:prstGeom prst="rect">
            <a:avLst/>
          </a:prstGeom>
          <a:noFill/>
        </p:spPr>
      </p:pic>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fade">
                                      <p:cBhvr>
                                        <p:cTn id="7" dur="2000"/>
                                        <p:tgtEl>
                                          <p:spTgt spid="14341"/>
                                        </p:tgtEl>
                                      </p:cBhvr>
                                    </p:animEffect>
                                  </p:childTnLst>
                                </p:cTn>
                              </p:par>
                            </p:childTnLst>
                          </p:cTn>
                        </p:par>
                        <p:par>
                          <p:cTn id="8" fill="hold">
                            <p:stCondLst>
                              <p:cond delay="2000"/>
                            </p:stCondLst>
                            <p:childTnLst>
                              <p:par>
                                <p:cTn id="9" presetID="54" presetClass="entr" presetSubtype="0" accel="100000" fill="hold" grpId="0" nodeType="afterEffect">
                                  <p:stCondLst>
                                    <p:cond delay="0"/>
                                  </p:stCondLst>
                                  <p:childTnLst>
                                    <p:set>
                                      <p:cBhvr>
                                        <p:cTn id="10" dur="1" fill="hold">
                                          <p:stCondLst>
                                            <p:cond delay="0"/>
                                          </p:stCondLst>
                                        </p:cTn>
                                        <p:tgtEl>
                                          <p:spTgt spid="14345"/>
                                        </p:tgtEl>
                                        <p:attrNameLst>
                                          <p:attrName>style.visibility</p:attrName>
                                        </p:attrNameLst>
                                      </p:cBhvr>
                                      <p:to>
                                        <p:strVal val="visible"/>
                                      </p:to>
                                    </p:set>
                                    <p:anim calcmode="lin" valueType="num">
                                      <p:cBhvr>
                                        <p:cTn id="11" dur="500" fill="hold"/>
                                        <p:tgtEl>
                                          <p:spTgt spid="14345"/>
                                        </p:tgtEl>
                                        <p:attrNameLst>
                                          <p:attrName>ppt_w</p:attrName>
                                        </p:attrNameLst>
                                      </p:cBhvr>
                                      <p:tavLst>
                                        <p:tav tm="0">
                                          <p:val>
                                            <p:strVal val="#ppt_w*0.05"/>
                                          </p:val>
                                        </p:tav>
                                        <p:tav tm="100000">
                                          <p:val>
                                            <p:strVal val="#ppt_w"/>
                                          </p:val>
                                        </p:tav>
                                      </p:tavLst>
                                    </p:anim>
                                    <p:anim calcmode="lin" valueType="num">
                                      <p:cBhvr>
                                        <p:cTn id="12" dur="500" fill="hold"/>
                                        <p:tgtEl>
                                          <p:spTgt spid="14345"/>
                                        </p:tgtEl>
                                        <p:attrNameLst>
                                          <p:attrName>ppt_h</p:attrName>
                                        </p:attrNameLst>
                                      </p:cBhvr>
                                      <p:tavLst>
                                        <p:tav tm="0">
                                          <p:val>
                                            <p:strVal val="#ppt_h"/>
                                          </p:val>
                                        </p:tav>
                                        <p:tav tm="100000">
                                          <p:val>
                                            <p:strVal val="#ppt_h"/>
                                          </p:val>
                                        </p:tav>
                                      </p:tavLst>
                                    </p:anim>
                                    <p:anim calcmode="lin" valueType="num">
                                      <p:cBhvr>
                                        <p:cTn id="13" dur="500" fill="hold"/>
                                        <p:tgtEl>
                                          <p:spTgt spid="14345"/>
                                        </p:tgtEl>
                                        <p:attrNameLst>
                                          <p:attrName>ppt_x</p:attrName>
                                        </p:attrNameLst>
                                      </p:cBhvr>
                                      <p:tavLst>
                                        <p:tav tm="0">
                                          <p:val>
                                            <p:strVal val="#ppt_x-.2"/>
                                          </p:val>
                                        </p:tav>
                                        <p:tav tm="100000">
                                          <p:val>
                                            <p:strVal val="#ppt_x"/>
                                          </p:val>
                                        </p:tav>
                                      </p:tavLst>
                                    </p:anim>
                                    <p:anim calcmode="lin" valueType="num">
                                      <p:cBhvr>
                                        <p:cTn id="14" dur="500" fill="hold"/>
                                        <p:tgtEl>
                                          <p:spTgt spid="14345"/>
                                        </p:tgtEl>
                                        <p:attrNameLst>
                                          <p:attrName>ppt_y</p:attrName>
                                        </p:attrNameLst>
                                      </p:cBhvr>
                                      <p:tavLst>
                                        <p:tav tm="0">
                                          <p:val>
                                            <p:strVal val="#ppt_y"/>
                                          </p:val>
                                        </p:tav>
                                        <p:tav tm="100000">
                                          <p:val>
                                            <p:strVal val="#ppt_y"/>
                                          </p:val>
                                        </p:tav>
                                      </p:tavLst>
                                    </p:anim>
                                    <p:animEffect transition="in" filter="fade">
                                      <p:cBhvr>
                                        <p:cTn id="15" dur="500"/>
                                        <p:tgtEl>
                                          <p:spTgt spid="14345"/>
                                        </p:tgtEl>
                                      </p:cBhvr>
                                    </p:animEffect>
                                  </p:childTnLst>
                                </p:cTn>
                              </p:par>
                            </p:childTnLst>
                          </p:cTn>
                        </p:par>
                        <p:par>
                          <p:cTn id="16" fill="hold">
                            <p:stCondLst>
                              <p:cond delay="2500"/>
                            </p:stCondLst>
                            <p:childTnLst>
                              <p:par>
                                <p:cTn id="17" presetID="1" presetClass="entr" presetSubtype="0" fill="hold" nodeType="afterEffect">
                                  <p:stCondLst>
                                    <p:cond delay="1000"/>
                                  </p:stCondLst>
                                  <p:childTnLst>
                                    <p:set>
                                      <p:cBhvr>
                                        <p:cTn id="18" dur="1" fill="hold">
                                          <p:stCondLst>
                                            <p:cond delay="499"/>
                                          </p:stCondLst>
                                        </p:cTn>
                                        <p:tgtEl>
                                          <p:spTgt spid="14342"/>
                                        </p:tgtEl>
                                        <p:attrNameLst>
                                          <p:attrName>style.visibility</p:attrName>
                                        </p:attrNameLst>
                                      </p:cBhvr>
                                      <p:to>
                                        <p:strVal val="visible"/>
                                      </p:to>
                                    </p:set>
                                  </p:childTnLst>
                                </p:cTn>
                              </p:par>
                            </p:childTnLst>
                          </p:cTn>
                        </p:par>
                        <p:par>
                          <p:cTn id="19" fill="hold">
                            <p:stCondLst>
                              <p:cond delay="4000"/>
                            </p:stCondLst>
                            <p:childTnLst>
                              <p:par>
                                <p:cTn id="20" presetID="10" presetClass="entr" presetSubtype="0" fill="hold" grpId="0" nodeType="afterEffect">
                                  <p:stCondLst>
                                    <p:cond delay="1000"/>
                                  </p:stCondLst>
                                  <p:childTnLst>
                                    <p:set>
                                      <p:cBhvr>
                                        <p:cTn id="21" dur="1" fill="hold">
                                          <p:stCondLst>
                                            <p:cond delay="0"/>
                                          </p:stCondLst>
                                        </p:cTn>
                                        <p:tgtEl>
                                          <p:spTgt spid="14343"/>
                                        </p:tgtEl>
                                        <p:attrNameLst>
                                          <p:attrName>style.visibility</p:attrName>
                                        </p:attrNameLst>
                                      </p:cBhvr>
                                      <p:to>
                                        <p:strVal val="visible"/>
                                      </p:to>
                                    </p:set>
                                    <p:animEffect transition="in" filter="fade">
                                      <p:cBhvr>
                                        <p:cTn id="22" dur="2000"/>
                                        <p:tgtEl>
                                          <p:spTgt spid="14343"/>
                                        </p:tgtEl>
                                      </p:cBhvr>
                                    </p:animEffect>
                                  </p:childTnLst>
                                </p:cTn>
                              </p:par>
                            </p:childTnLst>
                          </p:cTn>
                        </p:par>
                        <p:par>
                          <p:cTn id="23" fill="hold">
                            <p:stCondLst>
                              <p:cond delay="7000"/>
                            </p:stCondLst>
                            <p:childTnLst>
                              <p:par>
                                <p:cTn id="24" presetID="1" presetClass="entr" presetSubtype="0" fill="hold" grpId="0" nodeType="afterEffect">
                                  <p:stCondLst>
                                    <p:cond delay="0"/>
                                  </p:stCondLst>
                                  <p:childTnLst>
                                    <p:set>
                                      <p:cBhvr>
                                        <p:cTn id="25" dur="1" fill="hold">
                                          <p:stCondLst>
                                            <p:cond delay="499"/>
                                          </p:stCondLst>
                                        </p:cTn>
                                        <p:tgtEl>
                                          <p:spTgt spid="14346"/>
                                        </p:tgtEl>
                                        <p:attrNameLst>
                                          <p:attrName>style.visibility</p:attrName>
                                        </p:attrNameLst>
                                      </p:cBhvr>
                                      <p:to>
                                        <p:strVal val="visible"/>
                                      </p:to>
                                    </p:set>
                                  </p:childTnLst>
                                </p:cTn>
                              </p:par>
                            </p:childTnLst>
                          </p:cTn>
                        </p:par>
                        <p:par>
                          <p:cTn id="26" fill="hold">
                            <p:stCondLst>
                              <p:cond delay="7500"/>
                            </p:stCondLst>
                            <p:childTnLst>
                              <p:par>
                                <p:cTn id="27" presetID="1" presetClass="entr" presetSubtype="0" fill="hold" nodeType="afterEffect">
                                  <p:stCondLst>
                                    <p:cond delay="1000"/>
                                  </p:stCondLst>
                                  <p:childTnLst>
                                    <p:set>
                                      <p:cBhvr>
                                        <p:cTn id="28" dur="1" fill="hold">
                                          <p:stCondLst>
                                            <p:cond delay="499"/>
                                          </p:stCondLst>
                                        </p:cTn>
                                        <p:tgtEl>
                                          <p:spTgt spid="14347"/>
                                        </p:tgtEl>
                                        <p:attrNameLst>
                                          <p:attrName>style.visibility</p:attrName>
                                        </p:attrNameLst>
                                      </p:cBhvr>
                                      <p:to>
                                        <p:strVal val="visible"/>
                                      </p:to>
                                    </p:set>
                                  </p:childTnLst>
                                </p:cTn>
                              </p:par>
                            </p:childTnLst>
                          </p:cTn>
                        </p:par>
                        <p:par>
                          <p:cTn id="29" fill="hold">
                            <p:stCondLst>
                              <p:cond delay="9000"/>
                            </p:stCondLst>
                            <p:childTnLst>
                              <p:par>
                                <p:cTn id="30" presetID="10" presetClass="entr" presetSubtype="0" fill="hold" grpId="0" nodeType="afterEffect">
                                  <p:stCondLst>
                                    <p:cond delay="2000"/>
                                  </p:stCondLst>
                                  <p:childTnLst>
                                    <p:set>
                                      <p:cBhvr>
                                        <p:cTn id="31" dur="1" fill="hold">
                                          <p:stCondLst>
                                            <p:cond delay="0"/>
                                          </p:stCondLst>
                                        </p:cTn>
                                        <p:tgtEl>
                                          <p:spTgt spid="14344"/>
                                        </p:tgtEl>
                                        <p:attrNameLst>
                                          <p:attrName>style.visibility</p:attrName>
                                        </p:attrNameLst>
                                      </p:cBhvr>
                                      <p:to>
                                        <p:strVal val="visible"/>
                                      </p:to>
                                    </p:set>
                                    <p:animEffect transition="in" filter="fade">
                                      <p:cBhvr>
                                        <p:cTn id="32" dur="2000"/>
                                        <p:tgtEl>
                                          <p:spTgt spid="14344"/>
                                        </p:tgtEl>
                                      </p:cBhvr>
                                    </p:animEffect>
                                  </p:childTnLst>
                                </p:cTn>
                              </p:par>
                            </p:childTnLst>
                          </p:cTn>
                        </p:par>
                        <p:par>
                          <p:cTn id="33" fill="hold">
                            <p:stCondLst>
                              <p:cond delay="13000"/>
                            </p:stCondLst>
                            <p:childTnLst>
                              <p:par>
                                <p:cTn id="34" presetID="54" presetClass="entr" presetSubtype="0" accel="100000" fill="hold" grpId="0" nodeType="afterEffect">
                                  <p:stCondLst>
                                    <p:cond delay="0"/>
                                  </p:stCondLst>
                                  <p:childTnLst>
                                    <p:set>
                                      <p:cBhvr>
                                        <p:cTn id="35" dur="1" fill="hold">
                                          <p:stCondLst>
                                            <p:cond delay="0"/>
                                          </p:stCondLst>
                                        </p:cTn>
                                        <p:tgtEl>
                                          <p:spTgt spid="14348"/>
                                        </p:tgtEl>
                                        <p:attrNameLst>
                                          <p:attrName>style.visibility</p:attrName>
                                        </p:attrNameLst>
                                      </p:cBhvr>
                                      <p:to>
                                        <p:strVal val="visible"/>
                                      </p:to>
                                    </p:set>
                                    <p:anim calcmode="lin" valueType="num">
                                      <p:cBhvr>
                                        <p:cTn id="36" dur="500" fill="hold"/>
                                        <p:tgtEl>
                                          <p:spTgt spid="14348"/>
                                        </p:tgtEl>
                                        <p:attrNameLst>
                                          <p:attrName>ppt_w</p:attrName>
                                        </p:attrNameLst>
                                      </p:cBhvr>
                                      <p:tavLst>
                                        <p:tav tm="0">
                                          <p:val>
                                            <p:strVal val="#ppt_w*0.05"/>
                                          </p:val>
                                        </p:tav>
                                        <p:tav tm="100000">
                                          <p:val>
                                            <p:strVal val="#ppt_w"/>
                                          </p:val>
                                        </p:tav>
                                      </p:tavLst>
                                    </p:anim>
                                    <p:anim calcmode="lin" valueType="num">
                                      <p:cBhvr>
                                        <p:cTn id="37" dur="500" fill="hold"/>
                                        <p:tgtEl>
                                          <p:spTgt spid="14348"/>
                                        </p:tgtEl>
                                        <p:attrNameLst>
                                          <p:attrName>ppt_h</p:attrName>
                                        </p:attrNameLst>
                                      </p:cBhvr>
                                      <p:tavLst>
                                        <p:tav tm="0">
                                          <p:val>
                                            <p:strVal val="#ppt_h"/>
                                          </p:val>
                                        </p:tav>
                                        <p:tav tm="100000">
                                          <p:val>
                                            <p:strVal val="#ppt_h"/>
                                          </p:val>
                                        </p:tav>
                                      </p:tavLst>
                                    </p:anim>
                                    <p:anim calcmode="lin" valueType="num">
                                      <p:cBhvr>
                                        <p:cTn id="38" dur="500" fill="hold"/>
                                        <p:tgtEl>
                                          <p:spTgt spid="14348"/>
                                        </p:tgtEl>
                                        <p:attrNameLst>
                                          <p:attrName>ppt_x</p:attrName>
                                        </p:attrNameLst>
                                      </p:cBhvr>
                                      <p:tavLst>
                                        <p:tav tm="0">
                                          <p:val>
                                            <p:strVal val="#ppt_x-.2"/>
                                          </p:val>
                                        </p:tav>
                                        <p:tav tm="100000">
                                          <p:val>
                                            <p:strVal val="#ppt_x"/>
                                          </p:val>
                                        </p:tav>
                                      </p:tavLst>
                                    </p:anim>
                                    <p:anim calcmode="lin" valueType="num">
                                      <p:cBhvr>
                                        <p:cTn id="39" dur="500" fill="hold"/>
                                        <p:tgtEl>
                                          <p:spTgt spid="14348"/>
                                        </p:tgtEl>
                                        <p:attrNameLst>
                                          <p:attrName>ppt_y</p:attrName>
                                        </p:attrNameLst>
                                      </p:cBhvr>
                                      <p:tavLst>
                                        <p:tav tm="0">
                                          <p:val>
                                            <p:strVal val="#ppt_y"/>
                                          </p:val>
                                        </p:tav>
                                        <p:tav tm="100000">
                                          <p:val>
                                            <p:strVal val="#ppt_y"/>
                                          </p:val>
                                        </p:tav>
                                      </p:tavLst>
                                    </p:anim>
                                    <p:animEffect transition="in" filter="fade">
                                      <p:cBhvr>
                                        <p:cTn id="40" dur="500"/>
                                        <p:tgtEl>
                                          <p:spTgt spid="14348"/>
                                        </p:tgtEl>
                                      </p:cBhvr>
                                    </p:animEffect>
                                  </p:childTnLst>
                                </p:cTn>
                              </p:par>
                            </p:childTnLst>
                          </p:cTn>
                        </p:par>
                        <p:par>
                          <p:cTn id="41" fill="hold">
                            <p:stCondLst>
                              <p:cond delay="13500"/>
                            </p:stCondLst>
                            <p:childTnLst>
                              <p:par>
                                <p:cTn id="42" presetID="1" presetClass="entr" presetSubtype="0" fill="hold" nodeType="afterEffect">
                                  <p:stCondLst>
                                    <p:cond delay="1000"/>
                                  </p:stCondLst>
                                  <p:childTnLst>
                                    <p:set>
                                      <p:cBhvr>
                                        <p:cTn id="43" dur="1" fill="hold">
                                          <p:stCondLst>
                                            <p:cond delay="499"/>
                                          </p:stCondLst>
                                        </p:cTn>
                                        <p:tgtEl>
                                          <p:spTgt spid="14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1"/>
      <p:bldP spid="14343" grpId="0" autoUpdateAnimBg="0"/>
      <p:bldP spid="14344" grpId="0" autoUpdateAnimBg="0"/>
      <p:bldP spid="14345" grpId="0" autoUpdateAnimBg="0"/>
      <p:bldP spid="14346" grpId="0" autoUpdateAnimBg="0"/>
      <p:bldP spid="1434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lstStyle/>
          <a:p>
            <a:endParaRPr lang="en-US"/>
          </a:p>
        </p:txBody>
      </p:sp>
      <p:pic>
        <p:nvPicPr>
          <p:cNvPr id="18452" name="Picture 20" descr="mundo copy"/>
          <p:cNvPicPr>
            <a:picLocks noChangeAspect="1" noChangeArrowheads="1"/>
          </p:cNvPicPr>
          <p:nvPr/>
        </p:nvPicPr>
        <p:blipFill>
          <a:blip r:embed="rId2" cstate="print"/>
          <a:srcRect/>
          <a:stretch>
            <a:fillRect/>
          </a:stretch>
        </p:blipFill>
        <p:spPr bwMode="auto">
          <a:xfrm>
            <a:off x="436563" y="381000"/>
            <a:ext cx="8707437" cy="5808663"/>
          </a:xfrm>
          <a:prstGeom prst="rect">
            <a:avLst/>
          </a:prstGeom>
          <a:noFill/>
        </p:spPr>
      </p:pic>
      <p:sp>
        <p:nvSpPr>
          <p:cNvPr id="18453" name="Text Box 21"/>
          <p:cNvSpPr txBox="1">
            <a:spLocks noChangeArrowheads="1"/>
          </p:cNvSpPr>
          <p:nvPr/>
        </p:nvSpPr>
        <p:spPr bwMode="auto">
          <a:xfrm>
            <a:off x="1908175" y="188913"/>
            <a:ext cx="5256213" cy="1311275"/>
          </a:xfrm>
          <a:prstGeom prst="rect">
            <a:avLst/>
          </a:prstGeom>
          <a:noFill/>
          <a:ln w="9525">
            <a:noFill/>
            <a:miter lim="800000"/>
            <a:headEnd/>
            <a:tailEnd/>
          </a:ln>
          <a:effectLst/>
        </p:spPr>
        <p:txBody>
          <a:bodyPr>
            <a:spAutoFit/>
          </a:bodyPr>
          <a:lstStyle/>
          <a:p>
            <a:pPr>
              <a:spcBef>
                <a:spcPct val="50000"/>
              </a:spcBef>
            </a:pPr>
            <a:r>
              <a:rPr lang="es-ES" sz="8000">
                <a:solidFill>
                  <a:srgbClr val="66CCFF"/>
                </a:solidFill>
                <a:latin typeface="Papyrus" pitchFamily="66" charset="0"/>
              </a:rPr>
              <a:t>1927-1932</a:t>
            </a:r>
          </a:p>
        </p:txBody>
      </p:sp>
      <p:sp>
        <p:nvSpPr>
          <p:cNvPr id="18454" name="Text Box 22"/>
          <p:cNvSpPr txBox="1">
            <a:spLocks noChangeArrowheads="1"/>
          </p:cNvSpPr>
          <p:nvPr/>
        </p:nvSpPr>
        <p:spPr bwMode="auto">
          <a:xfrm>
            <a:off x="468313" y="5805488"/>
            <a:ext cx="8175625" cy="701675"/>
          </a:xfrm>
          <a:prstGeom prst="rect">
            <a:avLst/>
          </a:prstGeom>
          <a:noFill/>
          <a:ln w="9525">
            <a:noFill/>
            <a:miter lim="800000"/>
            <a:headEnd/>
            <a:tailEnd/>
          </a:ln>
          <a:effectLst/>
        </p:spPr>
        <p:txBody>
          <a:bodyPr>
            <a:spAutoFit/>
          </a:bodyPr>
          <a:lstStyle/>
          <a:p>
            <a:pPr algn="ctr"/>
            <a:r>
              <a:rPr lang="es-ES" sz="2000" b="1">
                <a:solidFill>
                  <a:srgbClr val="BDBAE4"/>
                </a:solidFill>
              </a:rPr>
              <a:t>Neruda serves as honorary Consul for Chile in Asia.  During this period of great loneliness, he wrote </a:t>
            </a:r>
            <a:r>
              <a:rPr lang="en-US" sz="2000" b="1" i="1">
                <a:solidFill>
                  <a:schemeClr val="accent1"/>
                </a:solidFill>
                <a:latin typeface="Verdana" pitchFamily="34" charset="0"/>
              </a:rPr>
              <a:t>Residencia en la tierra.</a:t>
            </a:r>
            <a:r>
              <a:rPr lang="en-US" b="1">
                <a:solidFill>
                  <a:schemeClr val="accent1"/>
                </a:solidFill>
                <a:latin typeface="Verdana" pitchFamily="34" charset="0"/>
              </a:rPr>
              <a:t> </a:t>
            </a:r>
            <a:endParaRPr lang="es-ES" b="1">
              <a:solidFill>
                <a:schemeClr val="accent1"/>
              </a:solidFill>
            </a:endParaRPr>
          </a:p>
        </p:txBody>
      </p:sp>
      <p:pic>
        <p:nvPicPr>
          <p:cNvPr id="18457" name="Picture 25" descr="puntorojo"/>
          <p:cNvPicPr>
            <a:picLocks noChangeAspect="1" noChangeArrowheads="1"/>
          </p:cNvPicPr>
          <p:nvPr/>
        </p:nvPicPr>
        <p:blipFill>
          <a:blip r:embed="rId3" cstate="print"/>
          <a:srcRect/>
          <a:stretch>
            <a:fillRect/>
          </a:stretch>
        </p:blipFill>
        <p:spPr bwMode="auto">
          <a:xfrm>
            <a:off x="6443663" y="3716338"/>
            <a:ext cx="144462" cy="142875"/>
          </a:xfrm>
          <a:prstGeom prst="rect">
            <a:avLst/>
          </a:prstGeom>
          <a:noFill/>
        </p:spPr>
      </p:pic>
      <p:pic>
        <p:nvPicPr>
          <p:cNvPr id="18458" name="Picture 26" descr="puntorojo"/>
          <p:cNvPicPr>
            <a:picLocks noChangeAspect="1" noChangeArrowheads="1"/>
          </p:cNvPicPr>
          <p:nvPr/>
        </p:nvPicPr>
        <p:blipFill>
          <a:blip r:embed="rId3" cstate="print"/>
          <a:srcRect/>
          <a:stretch>
            <a:fillRect/>
          </a:stretch>
        </p:blipFill>
        <p:spPr bwMode="auto">
          <a:xfrm>
            <a:off x="6084888" y="3860800"/>
            <a:ext cx="144462" cy="142875"/>
          </a:xfrm>
          <a:prstGeom prst="rect">
            <a:avLst/>
          </a:prstGeom>
          <a:noFill/>
        </p:spPr>
      </p:pic>
      <p:pic>
        <p:nvPicPr>
          <p:cNvPr id="18459" name="Picture 27" descr="puntorojo"/>
          <p:cNvPicPr>
            <a:picLocks noChangeAspect="1" noChangeArrowheads="1"/>
          </p:cNvPicPr>
          <p:nvPr/>
        </p:nvPicPr>
        <p:blipFill>
          <a:blip r:embed="rId3" cstate="print"/>
          <a:srcRect/>
          <a:stretch>
            <a:fillRect/>
          </a:stretch>
        </p:blipFill>
        <p:spPr bwMode="auto">
          <a:xfrm>
            <a:off x="6443663" y="3933825"/>
            <a:ext cx="144462" cy="142875"/>
          </a:xfrm>
          <a:prstGeom prst="rect">
            <a:avLst/>
          </a:prstGeom>
          <a:noFill/>
        </p:spPr>
      </p:pic>
      <p:pic>
        <p:nvPicPr>
          <p:cNvPr id="18460" name="Picture 28" descr="puntorojo"/>
          <p:cNvPicPr>
            <a:picLocks noChangeAspect="1" noChangeArrowheads="1"/>
          </p:cNvPicPr>
          <p:nvPr/>
        </p:nvPicPr>
        <p:blipFill>
          <a:blip r:embed="rId3" cstate="print"/>
          <a:srcRect/>
          <a:stretch>
            <a:fillRect/>
          </a:stretch>
        </p:blipFill>
        <p:spPr bwMode="auto">
          <a:xfrm>
            <a:off x="6588125" y="4005263"/>
            <a:ext cx="144463" cy="142875"/>
          </a:xfrm>
          <a:prstGeom prst="rect">
            <a:avLst/>
          </a:prstGeom>
          <a:noFill/>
        </p:spPr>
      </p:pic>
      <p:sp>
        <p:nvSpPr>
          <p:cNvPr id="18461" name="Text Box 29"/>
          <p:cNvSpPr txBox="1">
            <a:spLocks noChangeArrowheads="1"/>
          </p:cNvSpPr>
          <p:nvPr/>
        </p:nvSpPr>
        <p:spPr bwMode="auto">
          <a:xfrm>
            <a:off x="6227763" y="3429000"/>
            <a:ext cx="863600" cy="366713"/>
          </a:xfrm>
          <a:prstGeom prst="rect">
            <a:avLst/>
          </a:prstGeom>
          <a:noFill/>
          <a:ln w="9525">
            <a:noFill/>
            <a:miter lim="800000"/>
            <a:headEnd/>
            <a:tailEnd/>
          </a:ln>
          <a:effectLst/>
        </p:spPr>
        <p:txBody>
          <a:bodyPr wrap="none">
            <a:spAutoFit/>
          </a:bodyPr>
          <a:lstStyle/>
          <a:p>
            <a:r>
              <a:rPr lang="es-ES">
                <a:solidFill>
                  <a:srgbClr val="FF3300"/>
                </a:solidFill>
                <a:latin typeface="Papyrus" pitchFamily="66" charset="0"/>
              </a:rPr>
              <a:t>Burma</a:t>
            </a:r>
          </a:p>
        </p:txBody>
      </p:sp>
      <p:sp>
        <p:nvSpPr>
          <p:cNvPr id="18462" name="Text Box 30"/>
          <p:cNvSpPr txBox="1">
            <a:spLocks noChangeArrowheads="1"/>
          </p:cNvSpPr>
          <p:nvPr/>
        </p:nvSpPr>
        <p:spPr bwMode="auto">
          <a:xfrm>
            <a:off x="6516688" y="3716338"/>
            <a:ext cx="1262062" cy="366712"/>
          </a:xfrm>
          <a:prstGeom prst="rect">
            <a:avLst/>
          </a:prstGeom>
          <a:noFill/>
          <a:ln w="9525">
            <a:noFill/>
            <a:miter lim="800000"/>
            <a:headEnd/>
            <a:tailEnd/>
          </a:ln>
          <a:effectLst/>
        </p:spPr>
        <p:txBody>
          <a:bodyPr wrap="none">
            <a:spAutoFit/>
          </a:bodyPr>
          <a:lstStyle/>
          <a:p>
            <a:r>
              <a:rPr lang="es-ES">
                <a:solidFill>
                  <a:srgbClr val="FF3300"/>
                </a:solidFill>
                <a:latin typeface="Papyrus" pitchFamily="66" charset="0"/>
              </a:rPr>
              <a:t>Singapore</a:t>
            </a:r>
          </a:p>
        </p:txBody>
      </p:sp>
      <p:sp>
        <p:nvSpPr>
          <p:cNvPr id="18463" name="Text Box 31"/>
          <p:cNvSpPr txBox="1">
            <a:spLocks noChangeArrowheads="1"/>
          </p:cNvSpPr>
          <p:nvPr/>
        </p:nvSpPr>
        <p:spPr bwMode="auto">
          <a:xfrm>
            <a:off x="6300788" y="4076700"/>
            <a:ext cx="665162" cy="366713"/>
          </a:xfrm>
          <a:prstGeom prst="rect">
            <a:avLst/>
          </a:prstGeom>
          <a:noFill/>
          <a:ln w="9525">
            <a:noFill/>
            <a:miter lim="800000"/>
            <a:headEnd/>
            <a:tailEnd/>
          </a:ln>
          <a:effectLst/>
        </p:spPr>
        <p:txBody>
          <a:bodyPr wrap="none">
            <a:spAutoFit/>
          </a:bodyPr>
          <a:lstStyle/>
          <a:p>
            <a:r>
              <a:rPr lang="es-ES">
                <a:solidFill>
                  <a:srgbClr val="FF3300"/>
                </a:solidFill>
                <a:latin typeface="Papyrus" pitchFamily="66" charset="0"/>
              </a:rPr>
              <a:t>Java</a:t>
            </a:r>
          </a:p>
        </p:txBody>
      </p:sp>
      <p:sp>
        <p:nvSpPr>
          <p:cNvPr id="18464" name="Text Box 32"/>
          <p:cNvSpPr txBox="1">
            <a:spLocks noChangeArrowheads="1"/>
          </p:cNvSpPr>
          <p:nvPr/>
        </p:nvSpPr>
        <p:spPr bwMode="auto">
          <a:xfrm>
            <a:off x="5508625" y="3933825"/>
            <a:ext cx="939800" cy="366713"/>
          </a:xfrm>
          <a:prstGeom prst="rect">
            <a:avLst/>
          </a:prstGeom>
          <a:noFill/>
          <a:ln w="9525">
            <a:noFill/>
            <a:miter lim="800000"/>
            <a:headEnd/>
            <a:tailEnd/>
          </a:ln>
          <a:effectLst/>
        </p:spPr>
        <p:txBody>
          <a:bodyPr wrap="none">
            <a:spAutoFit/>
          </a:bodyPr>
          <a:lstStyle/>
          <a:p>
            <a:r>
              <a:rPr lang="es-ES">
                <a:solidFill>
                  <a:srgbClr val="FF3300"/>
                </a:solidFill>
                <a:latin typeface="Papyrus" pitchFamily="66" charset="0"/>
              </a:rPr>
              <a:t>Ceylon</a:t>
            </a:r>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453"/>
                                        </p:tgtEl>
                                        <p:attrNameLst>
                                          <p:attrName>style.visibility</p:attrName>
                                        </p:attrNameLst>
                                      </p:cBhvr>
                                      <p:to>
                                        <p:strVal val="visible"/>
                                      </p:to>
                                    </p:set>
                                  </p:childTnLst>
                                </p:cTn>
                              </p:par>
                            </p:childTnLst>
                          </p:cTn>
                        </p:par>
                        <p:par>
                          <p:cTn id="7" fill="hold">
                            <p:stCondLst>
                              <p:cond delay="500"/>
                            </p:stCondLst>
                            <p:childTnLst>
                              <p:par>
                                <p:cTn id="8" presetID="10" presetClass="entr" presetSubtype="0" fill="hold" grpId="1" nodeType="afterEffect">
                                  <p:stCondLst>
                                    <p:cond delay="0"/>
                                  </p:stCondLst>
                                  <p:childTnLst>
                                    <p:set>
                                      <p:cBhvr>
                                        <p:cTn id="9" dur="1" fill="hold">
                                          <p:stCondLst>
                                            <p:cond delay="0"/>
                                          </p:stCondLst>
                                        </p:cTn>
                                        <p:tgtEl>
                                          <p:spTgt spid="18453"/>
                                        </p:tgtEl>
                                        <p:attrNameLst>
                                          <p:attrName>style.visibility</p:attrName>
                                        </p:attrNameLst>
                                      </p:cBhvr>
                                      <p:to>
                                        <p:strVal val="visible"/>
                                      </p:to>
                                    </p:set>
                                    <p:animEffect transition="in" filter="fade">
                                      <p:cBhvr>
                                        <p:cTn id="10" dur="2000"/>
                                        <p:tgtEl>
                                          <p:spTgt spid="18453"/>
                                        </p:tgtEl>
                                      </p:cBhvr>
                                    </p:animEffect>
                                  </p:childTnLst>
                                </p:cTn>
                              </p:par>
                            </p:childTnLst>
                          </p:cTn>
                        </p:par>
                        <p:par>
                          <p:cTn id="11" fill="hold">
                            <p:stCondLst>
                              <p:cond delay="2500"/>
                            </p:stCondLst>
                            <p:childTnLst>
                              <p:par>
                                <p:cTn id="12" presetID="10" presetClass="entr" presetSubtype="0" fill="hold" nodeType="afterEffect">
                                  <p:stCondLst>
                                    <p:cond delay="0"/>
                                  </p:stCondLst>
                                  <p:childTnLst>
                                    <p:set>
                                      <p:cBhvr>
                                        <p:cTn id="13" dur="1" fill="hold">
                                          <p:stCondLst>
                                            <p:cond delay="0"/>
                                          </p:stCondLst>
                                        </p:cTn>
                                        <p:tgtEl>
                                          <p:spTgt spid="18457"/>
                                        </p:tgtEl>
                                        <p:attrNameLst>
                                          <p:attrName>style.visibility</p:attrName>
                                        </p:attrNameLst>
                                      </p:cBhvr>
                                      <p:to>
                                        <p:strVal val="visible"/>
                                      </p:to>
                                    </p:set>
                                    <p:animEffect transition="in" filter="fade">
                                      <p:cBhvr>
                                        <p:cTn id="14" dur="500"/>
                                        <p:tgtEl>
                                          <p:spTgt spid="18457"/>
                                        </p:tgtEl>
                                      </p:cBhvr>
                                    </p:animEffect>
                                  </p:childTnLst>
                                </p:cTn>
                              </p:par>
                            </p:childTnLst>
                          </p:cTn>
                        </p:par>
                        <p:par>
                          <p:cTn id="15" fill="hold">
                            <p:stCondLst>
                              <p:cond delay="3000"/>
                            </p:stCondLst>
                            <p:childTnLst>
                              <p:par>
                                <p:cTn id="16" presetID="54" presetClass="entr" presetSubtype="0" accel="100000" fill="hold" grpId="0" nodeType="afterEffect">
                                  <p:stCondLst>
                                    <p:cond delay="0"/>
                                  </p:stCondLst>
                                  <p:childTnLst>
                                    <p:set>
                                      <p:cBhvr>
                                        <p:cTn id="17" dur="1" fill="hold">
                                          <p:stCondLst>
                                            <p:cond delay="0"/>
                                          </p:stCondLst>
                                        </p:cTn>
                                        <p:tgtEl>
                                          <p:spTgt spid="18461"/>
                                        </p:tgtEl>
                                        <p:attrNameLst>
                                          <p:attrName>style.visibility</p:attrName>
                                        </p:attrNameLst>
                                      </p:cBhvr>
                                      <p:to>
                                        <p:strVal val="visible"/>
                                      </p:to>
                                    </p:set>
                                    <p:anim calcmode="lin" valueType="num">
                                      <p:cBhvr>
                                        <p:cTn id="18" dur="500" fill="hold"/>
                                        <p:tgtEl>
                                          <p:spTgt spid="18461"/>
                                        </p:tgtEl>
                                        <p:attrNameLst>
                                          <p:attrName>ppt_w</p:attrName>
                                        </p:attrNameLst>
                                      </p:cBhvr>
                                      <p:tavLst>
                                        <p:tav tm="0">
                                          <p:val>
                                            <p:strVal val="#ppt_w*0.05"/>
                                          </p:val>
                                        </p:tav>
                                        <p:tav tm="100000">
                                          <p:val>
                                            <p:strVal val="#ppt_w"/>
                                          </p:val>
                                        </p:tav>
                                      </p:tavLst>
                                    </p:anim>
                                    <p:anim calcmode="lin" valueType="num">
                                      <p:cBhvr>
                                        <p:cTn id="19" dur="500" fill="hold"/>
                                        <p:tgtEl>
                                          <p:spTgt spid="18461"/>
                                        </p:tgtEl>
                                        <p:attrNameLst>
                                          <p:attrName>ppt_h</p:attrName>
                                        </p:attrNameLst>
                                      </p:cBhvr>
                                      <p:tavLst>
                                        <p:tav tm="0">
                                          <p:val>
                                            <p:strVal val="#ppt_h"/>
                                          </p:val>
                                        </p:tav>
                                        <p:tav tm="100000">
                                          <p:val>
                                            <p:strVal val="#ppt_h"/>
                                          </p:val>
                                        </p:tav>
                                      </p:tavLst>
                                    </p:anim>
                                    <p:anim calcmode="lin" valueType="num">
                                      <p:cBhvr>
                                        <p:cTn id="20" dur="500" fill="hold"/>
                                        <p:tgtEl>
                                          <p:spTgt spid="18461"/>
                                        </p:tgtEl>
                                        <p:attrNameLst>
                                          <p:attrName>ppt_x</p:attrName>
                                        </p:attrNameLst>
                                      </p:cBhvr>
                                      <p:tavLst>
                                        <p:tav tm="0">
                                          <p:val>
                                            <p:strVal val="#ppt_x-.2"/>
                                          </p:val>
                                        </p:tav>
                                        <p:tav tm="100000">
                                          <p:val>
                                            <p:strVal val="#ppt_x"/>
                                          </p:val>
                                        </p:tav>
                                      </p:tavLst>
                                    </p:anim>
                                    <p:anim calcmode="lin" valueType="num">
                                      <p:cBhvr>
                                        <p:cTn id="21" dur="500" fill="hold"/>
                                        <p:tgtEl>
                                          <p:spTgt spid="18461"/>
                                        </p:tgtEl>
                                        <p:attrNameLst>
                                          <p:attrName>ppt_y</p:attrName>
                                        </p:attrNameLst>
                                      </p:cBhvr>
                                      <p:tavLst>
                                        <p:tav tm="0">
                                          <p:val>
                                            <p:strVal val="#ppt_y"/>
                                          </p:val>
                                        </p:tav>
                                        <p:tav tm="100000">
                                          <p:val>
                                            <p:strVal val="#ppt_y"/>
                                          </p:val>
                                        </p:tav>
                                      </p:tavLst>
                                    </p:anim>
                                    <p:animEffect transition="in" filter="fade">
                                      <p:cBhvr>
                                        <p:cTn id="22" dur="500"/>
                                        <p:tgtEl>
                                          <p:spTgt spid="18461"/>
                                        </p:tgtEl>
                                      </p:cBhvr>
                                    </p:animEffect>
                                  </p:childTnLst>
                                </p:cTn>
                              </p:par>
                            </p:childTnLst>
                          </p:cTn>
                        </p:par>
                        <p:par>
                          <p:cTn id="23" fill="hold">
                            <p:stCondLst>
                              <p:cond delay="3500"/>
                            </p:stCondLst>
                            <p:childTnLst>
                              <p:par>
                                <p:cTn id="24" presetID="10" presetClass="entr" presetSubtype="0" fill="hold" nodeType="afterEffect">
                                  <p:stCondLst>
                                    <p:cond delay="0"/>
                                  </p:stCondLst>
                                  <p:childTnLst>
                                    <p:set>
                                      <p:cBhvr>
                                        <p:cTn id="25" dur="1" fill="hold">
                                          <p:stCondLst>
                                            <p:cond delay="0"/>
                                          </p:stCondLst>
                                        </p:cTn>
                                        <p:tgtEl>
                                          <p:spTgt spid="18459"/>
                                        </p:tgtEl>
                                        <p:attrNameLst>
                                          <p:attrName>style.visibility</p:attrName>
                                        </p:attrNameLst>
                                      </p:cBhvr>
                                      <p:to>
                                        <p:strVal val="visible"/>
                                      </p:to>
                                    </p:set>
                                    <p:animEffect transition="in" filter="fade">
                                      <p:cBhvr>
                                        <p:cTn id="26" dur="500"/>
                                        <p:tgtEl>
                                          <p:spTgt spid="18459"/>
                                        </p:tgtEl>
                                      </p:cBhvr>
                                    </p:animEffect>
                                  </p:childTnLst>
                                </p:cTn>
                              </p:par>
                            </p:childTnLst>
                          </p:cTn>
                        </p:par>
                        <p:par>
                          <p:cTn id="27" fill="hold">
                            <p:stCondLst>
                              <p:cond delay="4000"/>
                            </p:stCondLst>
                            <p:childTnLst>
                              <p:par>
                                <p:cTn id="28" presetID="54" presetClass="entr" presetSubtype="0" accel="100000" fill="hold" grpId="0" nodeType="afterEffect">
                                  <p:stCondLst>
                                    <p:cond delay="0"/>
                                  </p:stCondLst>
                                  <p:childTnLst>
                                    <p:set>
                                      <p:cBhvr>
                                        <p:cTn id="29" dur="1" fill="hold">
                                          <p:stCondLst>
                                            <p:cond delay="0"/>
                                          </p:stCondLst>
                                        </p:cTn>
                                        <p:tgtEl>
                                          <p:spTgt spid="18462"/>
                                        </p:tgtEl>
                                        <p:attrNameLst>
                                          <p:attrName>style.visibility</p:attrName>
                                        </p:attrNameLst>
                                      </p:cBhvr>
                                      <p:to>
                                        <p:strVal val="visible"/>
                                      </p:to>
                                    </p:set>
                                    <p:anim calcmode="lin" valueType="num">
                                      <p:cBhvr>
                                        <p:cTn id="30" dur="500" fill="hold"/>
                                        <p:tgtEl>
                                          <p:spTgt spid="18462"/>
                                        </p:tgtEl>
                                        <p:attrNameLst>
                                          <p:attrName>ppt_w</p:attrName>
                                        </p:attrNameLst>
                                      </p:cBhvr>
                                      <p:tavLst>
                                        <p:tav tm="0">
                                          <p:val>
                                            <p:strVal val="#ppt_w*0.05"/>
                                          </p:val>
                                        </p:tav>
                                        <p:tav tm="100000">
                                          <p:val>
                                            <p:strVal val="#ppt_w"/>
                                          </p:val>
                                        </p:tav>
                                      </p:tavLst>
                                    </p:anim>
                                    <p:anim calcmode="lin" valueType="num">
                                      <p:cBhvr>
                                        <p:cTn id="31" dur="500" fill="hold"/>
                                        <p:tgtEl>
                                          <p:spTgt spid="18462"/>
                                        </p:tgtEl>
                                        <p:attrNameLst>
                                          <p:attrName>ppt_h</p:attrName>
                                        </p:attrNameLst>
                                      </p:cBhvr>
                                      <p:tavLst>
                                        <p:tav tm="0">
                                          <p:val>
                                            <p:strVal val="#ppt_h"/>
                                          </p:val>
                                        </p:tav>
                                        <p:tav tm="100000">
                                          <p:val>
                                            <p:strVal val="#ppt_h"/>
                                          </p:val>
                                        </p:tav>
                                      </p:tavLst>
                                    </p:anim>
                                    <p:anim calcmode="lin" valueType="num">
                                      <p:cBhvr>
                                        <p:cTn id="32" dur="500" fill="hold"/>
                                        <p:tgtEl>
                                          <p:spTgt spid="18462"/>
                                        </p:tgtEl>
                                        <p:attrNameLst>
                                          <p:attrName>ppt_x</p:attrName>
                                        </p:attrNameLst>
                                      </p:cBhvr>
                                      <p:tavLst>
                                        <p:tav tm="0">
                                          <p:val>
                                            <p:strVal val="#ppt_x-.2"/>
                                          </p:val>
                                        </p:tav>
                                        <p:tav tm="100000">
                                          <p:val>
                                            <p:strVal val="#ppt_x"/>
                                          </p:val>
                                        </p:tav>
                                      </p:tavLst>
                                    </p:anim>
                                    <p:anim calcmode="lin" valueType="num">
                                      <p:cBhvr>
                                        <p:cTn id="33" dur="500" fill="hold"/>
                                        <p:tgtEl>
                                          <p:spTgt spid="18462"/>
                                        </p:tgtEl>
                                        <p:attrNameLst>
                                          <p:attrName>ppt_y</p:attrName>
                                        </p:attrNameLst>
                                      </p:cBhvr>
                                      <p:tavLst>
                                        <p:tav tm="0">
                                          <p:val>
                                            <p:strVal val="#ppt_y"/>
                                          </p:val>
                                        </p:tav>
                                        <p:tav tm="100000">
                                          <p:val>
                                            <p:strVal val="#ppt_y"/>
                                          </p:val>
                                        </p:tav>
                                      </p:tavLst>
                                    </p:anim>
                                    <p:animEffect transition="in" filter="fade">
                                      <p:cBhvr>
                                        <p:cTn id="34" dur="500"/>
                                        <p:tgtEl>
                                          <p:spTgt spid="18462"/>
                                        </p:tgtEl>
                                      </p:cBhvr>
                                    </p:animEffect>
                                  </p:childTnLst>
                                </p:cTn>
                              </p:par>
                            </p:childTnLst>
                          </p:cTn>
                        </p:par>
                        <p:par>
                          <p:cTn id="35" fill="hold">
                            <p:stCondLst>
                              <p:cond delay="4500"/>
                            </p:stCondLst>
                            <p:childTnLst>
                              <p:par>
                                <p:cTn id="36" presetID="10" presetClass="entr" presetSubtype="0" fill="hold" nodeType="afterEffect">
                                  <p:stCondLst>
                                    <p:cond delay="0"/>
                                  </p:stCondLst>
                                  <p:childTnLst>
                                    <p:set>
                                      <p:cBhvr>
                                        <p:cTn id="37" dur="1" fill="hold">
                                          <p:stCondLst>
                                            <p:cond delay="0"/>
                                          </p:stCondLst>
                                        </p:cTn>
                                        <p:tgtEl>
                                          <p:spTgt spid="18460"/>
                                        </p:tgtEl>
                                        <p:attrNameLst>
                                          <p:attrName>style.visibility</p:attrName>
                                        </p:attrNameLst>
                                      </p:cBhvr>
                                      <p:to>
                                        <p:strVal val="visible"/>
                                      </p:to>
                                    </p:set>
                                    <p:animEffect transition="in" filter="fade">
                                      <p:cBhvr>
                                        <p:cTn id="38" dur="500"/>
                                        <p:tgtEl>
                                          <p:spTgt spid="18460"/>
                                        </p:tgtEl>
                                      </p:cBhvr>
                                    </p:animEffect>
                                  </p:childTnLst>
                                </p:cTn>
                              </p:par>
                            </p:childTnLst>
                          </p:cTn>
                        </p:par>
                        <p:par>
                          <p:cTn id="39" fill="hold">
                            <p:stCondLst>
                              <p:cond delay="5000"/>
                            </p:stCondLst>
                            <p:childTnLst>
                              <p:par>
                                <p:cTn id="40" presetID="54" presetClass="entr" presetSubtype="0" accel="100000" fill="hold" grpId="0" nodeType="afterEffect">
                                  <p:stCondLst>
                                    <p:cond delay="0"/>
                                  </p:stCondLst>
                                  <p:childTnLst>
                                    <p:set>
                                      <p:cBhvr>
                                        <p:cTn id="41" dur="1" fill="hold">
                                          <p:stCondLst>
                                            <p:cond delay="0"/>
                                          </p:stCondLst>
                                        </p:cTn>
                                        <p:tgtEl>
                                          <p:spTgt spid="18463"/>
                                        </p:tgtEl>
                                        <p:attrNameLst>
                                          <p:attrName>style.visibility</p:attrName>
                                        </p:attrNameLst>
                                      </p:cBhvr>
                                      <p:to>
                                        <p:strVal val="visible"/>
                                      </p:to>
                                    </p:set>
                                    <p:anim calcmode="lin" valueType="num">
                                      <p:cBhvr>
                                        <p:cTn id="42" dur="500" fill="hold"/>
                                        <p:tgtEl>
                                          <p:spTgt spid="18463"/>
                                        </p:tgtEl>
                                        <p:attrNameLst>
                                          <p:attrName>ppt_w</p:attrName>
                                        </p:attrNameLst>
                                      </p:cBhvr>
                                      <p:tavLst>
                                        <p:tav tm="0">
                                          <p:val>
                                            <p:strVal val="#ppt_w*0.05"/>
                                          </p:val>
                                        </p:tav>
                                        <p:tav tm="100000">
                                          <p:val>
                                            <p:strVal val="#ppt_w"/>
                                          </p:val>
                                        </p:tav>
                                      </p:tavLst>
                                    </p:anim>
                                    <p:anim calcmode="lin" valueType="num">
                                      <p:cBhvr>
                                        <p:cTn id="43" dur="500" fill="hold"/>
                                        <p:tgtEl>
                                          <p:spTgt spid="18463"/>
                                        </p:tgtEl>
                                        <p:attrNameLst>
                                          <p:attrName>ppt_h</p:attrName>
                                        </p:attrNameLst>
                                      </p:cBhvr>
                                      <p:tavLst>
                                        <p:tav tm="0">
                                          <p:val>
                                            <p:strVal val="#ppt_h"/>
                                          </p:val>
                                        </p:tav>
                                        <p:tav tm="100000">
                                          <p:val>
                                            <p:strVal val="#ppt_h"/>
                                          </p:val>
                                        </p:tav>
                                      </p:tavLst>
                                    </p:anim>
                                    <p:anim calcmode="lin" valueType="num">
                                      <p:cBhvr>
                                        <p:cTn id="44" dur="500" fill="hold"/>
                                        <p:tgtEl>
                                          <p:spTgt spid="18463"/>
                                        </p:tgtEl>
                                        <p:attrNameLst>
                                          <p:attrName>ppt_x</p:attrName>
                                        </p:attrNameLst>
                                      </p:cBhvr>
                                      <p:tavLst>
                                        <p:tav tm="0">
                                          <p:val>
                                            <p:strVal val="#ppt_x-.2"/>
                                          </p:val>
                                        </p:tav>
                                        <p:tav tm="100000">
                                          <p:val>
                                            <p:strVal val="#ppt_x"/>
                                          </p:val>
                                        </p:tav>
                                      </p:tavLst>
                                    </p:anim>
                                    <p:anim calcmode="lin" valueType="num">
                                      <p:cBhvr>
                                        <p:cTn id="45" dur="500" fill="hold"/>
                                        <p:tgtEl>
                                          <p:spTgt spid="18463"/>
                                        </p:tgtEl>
                                        <p:attrNameLst>
                                          <p:attrName>ppt_y</p:attrName>
                                        </p:attrNameLst>
                                      </p:cBhvr>
                                      <p:tavLst>
                                        <p:tav tm="0">
                                          <p:val>
                                            <p:strVal val="#ppt_y"/>
                                          </p:val>
                                        </p:tav>
                                        <p:tav tm="100000">
                                          <p:val>
                                            <p:strVal val="#ppt_y"/>
                                          </p:val>
                                        </p:tav>
                                      </p:tavLst>
                                    </p:anim>
                                    <p:animEffect transition="in" filter="fade">
                                      <p:cBhvr>
                                        <p:cTn id="46" dur="500"/>
                                        <p:tgtEl>
                                          <p:spTgt spid="18463"/>
                                        </p:tgtEl>
                                      </p:cBhvr>
                                    </p:animEffect>
                                  </p:childTnLst>
                                </p:cTn>
                              </p:par>
                            </p:childTnLst>
                          </p:cTn>
                        </p:par>
                        <p:par>
                          <p:cTn id="47" fill="hold">
                            <p:stCondLst>
                              <p:cond delay="5500"/>
                            </p:stCondLst>
                            <p:childTnLst>
                              <p:par>
                                <p:cTn id="48" presetID="10" presetClass="entr" presetSubtype="0" fill="hold" nodeType="afterEffect">
                                  <p:stCondLst>
                                    <p:cond delay="0"/>
                                  </p:stCondLst>
                                  <p:childTnLst>
                                    <p:set>
                                      <p:cBhvr>
                                        <p:cTn id="49" dur="1" fill="hold">
                                          <p:stCondLst>
                                            <p:cond delay="0"/>
                                          </p:stCondLst>
                                        </p:cTn>
                                        <p:tgtEl>
                                          <p:spTgt spid="18458"/>
                                        </p:tgtEl>
                                        <p:attrNameLst>
                                          <p:attrName>style.visibility</p:attrName>
                                        </p:attrNameLst>
                                      </p:cBhvr>
                                      <p:to>
                                        <p:strVal val="visible"/>
                                      </p:to>
                                    </p:set>
                                    <p:animEffect transition="in" filter="fade">
                                      <p:cBhvr>
                                        <p:cTn id="50" dur="500"/>
                                        <p:tgtEl>
                                          <p:spTgt spid="18458"/>
                                        </p:tgtEl>
                                      </p:cBhvr>
                                    </p:animEffect>
                                  </p:childTnLst>
                                </p:cTn>
                              </p:par>
                            </p:childTnLst>
                          </p:cTn>
                        </p:par>
                        <p:par>
                          <p:cTn id="51" fill="hold">
                            <p:stCondLst>
                              <p:cond delay="6000"/>
                            </p:stCondLst>
                            <p:childTnLst>
                              <p:par>
                                <p:cTn id="52" presetID="54" presetClass="entr" presetSubtype="0" accel="100000" fill="hold" grpId="0" nodeType="afterEffect">
                                  <p:stCondLst>
                                    <p:cond delay="0"/>
                                  </p:stCondLst>
                                  <p:childTnLst>
                                    <p:set>
                                      <p:cBhvr>
                                        <p:cTn id="53" dur="1" fill="hold">
                                          <p:stCondLst>
                                            <p:cond delay="0"/>
                                          </p:stCondLst>
                                        </p:cTn>
                                        <p:tgtEl>
                                          <p:spTgt spid="18464"/>
                                        </p:tgtEl>
                                        <p:attrNameLst>
                                          <p:attrName>style.visibility</p:attrName>
                                        </p:attrNameLst>
                                      </p:cBhvr>
                                      <p:to>
                                        <p:strVal val="visible"/>
                                      </p:to>
                                    </p:set>
                                    <p:anim calcmode="lin" valueType="num">
                                      <p:cBhvr>
                                        <p:cTn id="54" dur="500" fill="hold"/>
                                        <p:tgtEl>
                                          <p:spTgt spid="18464"/>
                                        </p:tgtEl>
                                        <p:attrNameLst>
                                          <p:attrName>ppt_w</p:attrName>
                                        </p:attrNameLst>
                                      </p:cBhvr>
                                      <p:tavLst>
                                        <p:tav tm="0">
                                          <p:val>
                                            <p:strVal val="#ppt_w*0.05"/>
                                          </p:val>
                                        </p:tav>
                                        <p:tav tm="100000">
                                          <p:val>
                                            <p:strVal val="#ppt_w"/>
                                          </p:val>
                                        </p:tav>
                                      </p:tavLst>
                                    </p:anim>
                                    <p:anim calcmode="lin" valueType="num">
                                      <p:cBhvr>
                                        <p:cTn id="55" dur="500" fill="hold"/>
                                        <p:tgtEl>
                                          <p:spTgt spid="18464"/>
                                        </p:tgtEl>
                                        <p:attrNameLst>
                                          <p:attrName>ppt_h</p:attrName>
                                        </p:attrNameLst>
                                      </p:cBhvr>
                                      <p:tavLst>
                                        <p:tav tm="0">
                                          <p:val>
                                            <p:strVal val="#ppt_h"/>
                                          </p:val>
                                        </p:tav>
                                        <p:tav tm="100000">
                                          <p:val>
                                            <p:strVal val="#ppt_h"/>
                                          </p:val>
                                        </p:tav>
                                      </p:tavLst>
                                    </p:anim>
                                    <p:anim calcmode="lin" valueType="num">
                                      <p:cBhvr>
                                        <p:cTn id="56" dur="500" fill="hold"/>
                                        <p:tgtEl>
                                          <p:spTgt spid="18464"/>
                                        </p:tgtEl>
                                        <p:attrNameLst>
                                          <p:attrName>ppt_x</p:attrName>
                                        </p:attrNameLst>
                                      </p:cBhvr>
                                      <p:tavLst>
                                        <p:tav tm="0">
                                          <p:val>
                                            <p:strVal val="#ppt_x-.2"/>
                                          </p:val>
                                        </p:tav>
                                        <p:tav tm="100000">
                                          <p:val>
                                            <p:strVal val="#ppt_x"/>
                                          </p:val>
                                        </p:tav>
                                      </p:tavLst>
                                    </p:anim>
                                    <p:anim calcmode="lin" valueType="num">
                                      <p:cBhvr>
                                        <p:cTn id="57" dur="500" fill="hold"/>
                                        <p:tgtEl>
                                          <p:spTgt spid="18464"/>
                                        </p:tgtEl>
                                        <p:attrNameLst>
                                          <p:attrName>ppt_y</p:attrName>
                                        </p:attrNameLst>
                                      </p:cBhvr>
                                      <p:tavLst>
                                        <p:tav tm="0">
                                          <p:val>
                                            <p:strVal val="#ppt_y"/>
                                          </p:val>
                                        </p:tav>
                                        <p:tav tm="100000">
                                          <p:val>
                                            <p:strVal val="#ppt_y"/>
                                          </p:val>
                                        </p:tav>
                                      </p:tavLst>
                                    </p:anim>
                                    <p:animEffect transition="in" filter="fade">
                                      <p:cBhvr>
                                        <p:cTn id="58" dur="500"/>
                                        <p:tgtEl>
                                          <p:spTgt spid="18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3" grpId="0" autoUpdateAnimBg="0"/>
      <p:bldP spid="18453" grpId="1"/>
      <p:bldP spid="18461" grpId="0"/>
      <p:bldP spid="18462" grpId="0"/>
      <p:bldP spid="18463" grpId="0"/>
      <p:bldP spid="18464" grpId="0"/>
    </p:bldLst>
  </p:timing>
</p:sld>
</file>

<file path=ppt/theme/theme1.xml><?xml version="1.0" encoding="utf-8"?>
<a:theme xmlns:a="http://schemas.openxmlformats.org/drawingml/2006/main" name="Diseño predeterminado">
  <a:themeElements>
    <a:clrScheme name="">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4177</TotalTime>
  <Words>1499</Words>
  <Application>Microsoft Office PowerPoint</Application>
  <PresentationFormat>On-screen Show (4:3)</PresentationFormat>
  <Paragraphs>208</Paragraphs>
  <Slides>35</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Papyrus</vt:lpstr>
      <vt:lpstr>Helvetica</vt:lpstr>
      <vt:lpstr>Galliard-BoldItalic</vt:lpstr>
      <vt:lpstr>Times New Roman</vt:lpstr>
      <vt:lpstr>Verdana</vt:lpstr>
      <vt:lpstr>Arial Unicode MS</vt:lpstr>
      <vt:lpstr>Georgia</vt:lpstr>
      <vt:lpstr>MS Mincho</vt:lpstr>
      <vt:lpstr>Diseño predeterminado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When from Chile</vt:lpstr>
      <vt:lpstr>La United Fruit Company</vt:lpstr>
      <vt:lpstr>Slide 22</vt:lpstr>
      <vt:lpstr>Slide 23</vt:lpstr>
      <vt:lpstr>SONNET  LXV</vt:lpstr>
      <vt:lpstr>Slide 25</vt:lpstr>
      <vt:lpstr>Slide 26</vt:lpstr>
      <vt:lpstr>Slide 27</vt:lpstr>
      <vt:lpstr>Slide 28</vt:lpstr>
      <vt:lpstr>Slide 29</vt:lpstr>
      <vt:lpstr>Slide 30</vt:lpstr>
      <vt:lpstr>Slide 31</vt:lpstr>
      <vt:lpstr>Slide 32</vt:lpstr>
      <vt:lpstr>Slide 33</vt:lpstr>
      <vt:lpstr>Vocabulary</vt:lpstr>
      <vt:lpstr>What kinds of poetry did Neruda write?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Ricardo</dc:creator>
  <cp:lastModifiedBy>shauenstein</cp:lastModifiedBy>
  <cp:revision>170</cp:revision>
  <dcterms:created xsi:type="dcterms:W3CDTF">2004-05-20T20:35:43Z</dcterms:created>
  <dcterms:modified xsi:type="dcterms:W3CDTF">2014-10-29T14:51:00Z</dcterms:modified>
</cp:coreProperties>
</file>