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C98717-3371-CC49-A89E-B61861535F9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3520699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8717-3371-CC49-A89E-B61861535F9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2715764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8717-3371-CC49-A89E-B61861535F9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88656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C98717-3371-CC49-A89E-B61861535F9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395254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C98717-3371-CC49-A89E-B61861535F9A}" type="datetimeFigureOut">
              <a:rPr lang="en-US" smtClean="0"/>
              <a:pPr/>
              <a:t>3/8/2013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3079711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C98717-3371-CC49-A89E-B61861535F9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152596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C98717-3371-CC49-A89E-B61861535F9A}" type="datetimeFigureOut">
              <a:rPr lang="en-US" smtClean="0"/>
              <a:pPr/>
              <a:t>3/8/2013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2995743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C98717-3371-CC49-A89E-B61861535F9A}" type="datetimeFigureOut">
              <a:rPr lang="en-US" smtClean="0"/>
              <a:pPr/>
              <a:t>3/8/2013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2248865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C98717-3371-CC49-A89E-B61861535F9A}" type="datetimeFigureOut">
              <a:rPr lang="en-US" smtClean="0"/>
              <a:pPr/>
              <a:t>3/8/2013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3472244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C98717-3371-CC49-A89E-B61861535F9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398922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C98717-3371-CC49-A89E-B61861535F9A}" type="datetimeFigureOut">
              <a:rPr lang="en-US" smtClean="0"/>
              <a:pPr/>
              <a:t>3/8/2013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2649875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C98717-3371-CC49-A89E-B61861535F9A}" type="datetimeFigureOut">
              <a:rPr lang="en-US" smtClean="0"/>
              <a:pPr/>
              <a:t>3/8/2013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4CD4A3-2E04-D74B-A72C-69050487F277}" type="slidenum">
              <a:rPr lang="en-US" smtClean="0"/>
              <a:pPr/>
              <a:t>‹#›</a:t>
            </a:fld>
            <a:endParaRPr lang="en-US"/>
          </a:p>
        </p:txBody>
      </p:sp>
    </p:spTree>
    <p:extLst>
      <p:ext uri="{BB962C8B-B14F-4D97-AF65-F5344CB8AC3E}">
        <p14:creationId xmlns:p14="http://schemas.microsoft.com/office/powerpoint/2010/main" xmlns="" val="3693482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332" y="-152400"/>
            <a:ext cx="9313332" cy="7128933"/>
          </a:xfrm>
        </p:spPr>
        <p:style>
          <a:lnRef idx="1">
            <a:schemeClr val="accent1"/>
          </a:lnRef>
          <a:fillRef idx="2">
            <a:schemeClr val="accent1"/>
          </a:fillRef>
          <a:effectRef idx="1">
            <a:schemeClr val="accent1"/>
          </a:effectRef>
          <a:fontRef idx="minor">
            <a:schemeClr val="dk1"/>
          </a:fontRef>
        </p:style>
        <p:txBody>
          <a:bodyPr/>
          <a:lstStyle/>
          <a:p>
            <a:r>
              <a:rPr lang="en-US" sz="7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Pablo</a:t>
            </a:r>
            <a:r>
              <a:rPr lang="en-US" sz="7200" dirty="0" smtClean="0"/>
              <a:t> </a:t>
            </a:r>
            <a:r>
              <a:rPr lang="en-US" sz="7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Neruda</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Subtitle 2"/>
          <p:cNvSpPr>
            <a:spLocks noGrp="1"/>
          </p:cNvSpPr>
          <p:nvPr>
            <p:ph type="subTitle" idx="1"/>
          </p:nvPr>
        </p:nvSpPr>
        <p:spPr>
          <a:xfrm>
            <a:off x="1236134" y="4402667"/>
            <a:ext cx="6197599" cy="948266"/>
          </a:xfrm>
        </p:spPr>
        <p:style>
          <a:lnRef idx="2">
            <a:schemeClr val="accent4"/>
          </a:lnRef>
          <a:fillRef idx="1">
            <a:schemeClr val="lt1"/>
          </a:fillRef>
          <a:effectRef idx="0">
            <a:schemeClr val="accent4"/>
          </a:effectRef>
          <a:fontRef idx="minor">
            <a:schemeClr val="dk1"/>
          </a:fontRef>
        </p:style>
        <p:txBody>
          <a:bodyPr>
            <a:normAutofit fontScale="925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By : </a:t>
            </a:r>
            <a:r>
              <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K</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aren </a:t>
            </a:r>
            <a:r>
              <a:rPr lang="en-US"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Z</a:t>
            </a:r>
            <a:r>
              <a:rPr lang="en-US"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ambrano</a:t>
            </a:r>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&amp; Jackie Juarez </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extLst>
      <p:ext uri="{BB962C8B-B14F-4D97-AF65-F5344CB8AC3E}">
        <p14:creationId xmlns:p14="http://schemas.microsoft.com/office/powerpoint/2010/main" xmlns="" val="2829571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Biographical information </a:t>
            </a:r>
            <a:endParaRPr lang="en-US" dirty="0"/>
          </a:p>
        </p:txBody>
      </p:sp>
      <p:sp>
        <p:nvSpPr>
          <p:cNvPr id="3" name="Content Placeholder 2"/>
          <p:cNvSpPr>
            <a:spLocks noGrp="1"/>
          </p:cNvSpPr>
          <p:nvPr>
            <p:ph idx="1"/>
          </p:nvPr>
        </p:nvSpPr>
        <p:spPr/>
        <p:txBody>
          <a:bodyPr/>
          <a:lstStyle/>
          <a:p>
            <a:r>
              <a:rPr lang="en-US" dirty="0" smtClean="0"/>
              <a:t>Born in </a:t>
            </a:r>
            <a:r>
              <a:rPr lang="en-US" dirty="0" err="1" smtClean="0"/>
              <a:t>Parral</a:t>
            </a:r>
            <a:r>
              <a:rPr lang="en-US" dirty="0" smtClean="0"/>
              <a:t>, Chile in 1904 . </a:t>
            </a:r>
          </a:p>
          <a:p>
            <a:r>
              <a:rPr lang="en-US" dirty="0" smtClean="0"/>
              <a:t> His father was a government railway worker. </a:t>
            </a:r>
          </a:p>
          <a:p>
            <a:r>
              <a:rPr lang="en-US" dirty="0"/>
              <a:t> </a:t>
            </a:r>
            <a:r>
              <a:rPr lang="en-US" dirty="0" smtClean="0"/>
              <a:t>Original name, </a:t>
            </a:r>
            <a:r>
              <a:rPr lang="en-US" dirty="0" err="1" smtClean="0"/>
              <a:t>Neftal</a:t>
            </a:r>
            <a:r>
              <a:rPr lang="en-US" dirty="0" smtClean="0"/>
              <a:t> Ricardo Reyes </a:t>
            </a:r>
            <a:r>
              <a:rPr lang="en-US" dirty="0" err="1" smtClean="0"/>
              <a:t>Basoalto</a:t>
            </a:r>
            <a:endParaRPr lang="en-US" dirty="0" smtClean="0"/>
          </a:p>
          <a:p>
            <a:r>
              <a:rPr lang="en-US" dirty="0" smtClean="0"/>
              <a:t>Began long </a:t>
            </a:r>
            <a:r>
              <a:rPr lang="en-US" dirty="0" err="1" smtClean="0"/>
              <a:t>carrer</a:t>
            </a:r>
            <a:r>
              <a:rPr lang="en-US" dirty="0" smtClean="0"/>
              <a:t> as </a:t>
            </a:r>
            <a:r>
              <a:rPr lang="en-US" dirty="0" err="1" smtClean="0"/>
              <a:t>diaplant</a:t>
            </a:r>
            <a:r>
              <a:rPr lang="en-US" dirty="0" smtClean="0"/>
              <a:t> in 1971.</a:t>
            </a:r>
          </a:p>
          <a:p>
            <a:r>
              <a:rPr lang="en-US" dirty="0" smtClean="0"/>
              <a:t>Died of leukemia in 1973.</a:t>
            </a:r>
          </a:p>
          <a:p>
            <a:endParaRPr lang="en-US" dirty="0"/>
          </a:p>
        </p:txBody>
      </p:sp>
    </p:spTree>
    <p:extLst>
      <p:ext uri="{BB962C8B-B14F-4D97-AF65-F5344CB8AC3E}">
        <p14:creationId xmlns:p14="http://schemas.microsoft.com/office/powerpoint/2010/main" xmlns="" val="42594131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authors </a:t>
            </a:r>
            <a:r>
              <a:rPr lang="en-US" dirty="0" err="1" smtClean="0"/>
              <a:t>postion</a:t>
            </a:r>
            <a:r>
              <a:rPr lang="en-US" dirty="0" smtClean="0"/>
              <a:t> and condition in this country . </a:t>
            </a:r>
            <a:br>
              <a:rPr lang="en-US" dirty="0" smtClean="0"/>
            </a:br>
            <a:endParaRPr lang="en-US" dirty="0"/>
          </a:p>
        </p:txBody>
      </p:sp>
      <p:sp>
        <p:nvSpPr>
          <p:cNvPr id="3" name="Content Placeholder 2"/>
          <p:cNvSpPr>
            <a:spLocks noGrp="1"/>
          </p:cNvSpPr>
          <p:nvPr>
            <p:ph idx="1"/>
          </p:nvPr>
        </p:nvSpPr>
        <p:spPr/>
        <p:txBody>
          <a:bodyPr/>
          <a:lstStyle/>
          <a:p>
            <a:r>
              <a:rPr lang="en-US" dirty="0" smtClean="0"/>
              <a:t>Published poems under a false name. </a:t>
            </a:r>
          </a:p>
          <a:p>
            <a:r>
              <a:rPr lang="en-US" dirty="0" smtClean="0"/>
              <a:t>Began long career as </a:t>
            </a:r>
            <a:r>
              <a:rPr lang="en-US" dirty="0" err="1" smtClean="0"/>
              <a:t>diplomant</a:t>
            </a:r>
            <a:r>
              <a:rPr lang="en-US" dirty="0" smtClean="0"/>
              <a:t> in 1927</a:t>
            </a:r>
          </a:p>
          <a:p>
            <a:r>
              <a:rPr lang="en-US" dirty="0" smtClean="0"/>
              <a:t>Won the </a:t>
            </a:r>
            <a:r>
              <a:rPr lang="en-US" dirty="0" err="1" smtClean="0"/>
              <a:t>nobel</a:t>
            </a:r>
            <a:r>
              <a:rPr lang="en-US" dirty="0" smtClean="0"/>
              <a:t> prize for </a:t>
            </a:r>
            <a:r>
              <a:rPr lang="en-US" dirty="0" err="1" smtClean="0"/>
              <a:t>literture</a:t>
            </a:r>
            <a:r>
              <a:rPr lang="en-US" dirty="0"/>
              <a:t> </a:t>
            </a:r>
            <a:r>
              <a:rPr lang="en-US" dirty="0" smtClean="0"/>
              <a:t>in 1971. </a:t>
            </a:r>
          </a:p>
          <a:p>
            <a:endParaRPr lang="en-US" dirty="0"/>
          </a:p>
        </p:txBody>
      </p:sp>
    </p:spTree>
    <p:extLst>
      <p:ext uri="{BB962C8B-B14F-4D97-AF65-F5344CB8AC3E}">
        <p14:creationId xmlns:p14="http://schemas.microsoft.com/office/powerpoint/2010/main" xmlns="" val="417265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ideas from the authors Nobel </a:t>
            </a:r>
            <a:endParaRPr lang="en-US" dirty="0"/>
          </a:p>
        </p:txBody>
      </p:sp>
      <p:sp>
        <p:nvSpPr>
          <p:cNvPr id="3" name="Content Placeholder 2"/>
          <p:cNvSpPr>
            <a:spLocks noGrp="1"/>
          </p:cNvSpPr>
          <p:nvPr>
            <p:ph idx="1"/>
          </p:nvPr>
        </p:nvSpPr>
        <p:spPr/>
        <p:txBody>
          <a:bodyPr/>
          <a:lstStyle/>
          <a:p>
            <a:r>
              <a:rPr lang="en-US" dirty="0" smtClean="0"/>
              <a:t>Shock the mind into a new way of thinking. </a:t>
            </a:r>
          </a:p>
          <a:p>
            <a:r>
              <a:rPr lang="en-US" dirty="0" smtClean="0"/>
              <a:t>Free the mind from conscious control. </a:t>
            </a:r>
          </a:p>
          <a:p>
            <a:r>
              <a:rPr lang="en-US" dirty="0" smtClean="0"/>
              <a:t>Blende the concepts of fantasy and reality. </a:t>
            </a:r>
            <a:endParaRPr lang="en-US" dirty="0"/>
          </a:p>
        </p:txBody>
      </p:sp>
    </p:spTree>
    <p:extLst>
      <p:ext uri="{BB962C8B-B14F-4D97-AF65-F5344CB8AC3E}">
        <p14:creationId xmlns:p14="http://schemas.microsoft.com/office/powerpoint/2010/main" xmlns="" val="13961215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author’s major literary contributions.</a:t>
            </a:r>
            <a:endParaRPr lang="en-US" dirty="0"/>
          </a:p>
        </p:txBody>
      </p:sp>
      <p:sp>
        <p:nvSpPr>
          <p:cNvPr id="3" name="Content Placeholder 2"/>
          <p:cNvSpPr>
            <a:spLocks noGrp="1"/>
          </p:cNvSpPr>
          <p:nvPr>
            <p:ph idx="1"/>
          </p:nvPr>
        </p:nvSpPr>
        <p:spPr/>
        <p:txBody>
          <a:bodyPr/>
          <a:lstStyle/>
          <a:p>
            <a:r>
              <a:rPr lang="en-US" dirty="0" smtClean="0"/>
              <a:t>1. Carnal Apple Women Filled Burning Moon</a:t>
            </a:r>
          </a:p>
          <a:p>
            <a:r>
              <a:rPr lang="en-US" dirty="0" smtClean="0"/>
              <a:t>2. In the wave-strike over unquiet stones’</a:t>
            </a:r>
          </a:p>
          <a:p>
            <a:r>
              <a:rPr lang="en-US" dirty="0" smtClean="0"/>
              <a:t>3. March days return with their covert light</a:t>
            </a:r>
          </a:p>
          <a:p>
            <a:r>
              <a:rPr lang="en-US" dirty="0" smtClean="0"/>
              <a:t>4. Perhaps not to be is to be without your being </a:t>
            </a:r>
          </a:p>
          <a:p>
            <a:r>
              <a:rPr lang="en-US" dirty="0" smtClean="0"/>
              <a:t>5. A dog has died</a:t>
            </a:r>
          </a:p>
          <a:p>
            <a:pPr marL="0" indent="0">
              <a:buNone/>
            </a:pPr>
            <a:endParaRPr lang="en-US" dirty="0"/>
          </a:p>
        </p:txBody>
      </p:sp>
    </p:spTree>
    <p:extLst>
      <p:ext uri="{BB962C8B-B14F-4D97-AF65-F5344CB8AC3E}">
        <p14:creationId xmlns:p14="http://schemas.microsoft.com/office/powerpoint/2010/main" xmlns="" val="3267899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r>
              <a:rPr lang="en-US" dirty="0" smtClean="0"/>
              <a:t>Pablo Neruda was born in Chile,</a:t>
            </a:r>
            <a:r>
              <a:rPr lang="en-US" dirty="0"/>
              <a:t> </a:t>
            </a:r>
            <a:r>
              <a:rPr lang="en-US" dirty="0" smtClean="0"/>
              <a:t>in 1904. Neruda began long career in 1927. His honesty of his poetry was what made him so famous ,regardless of him lying about his real name. The noble prize for the literature in 1971.He became famous because he shock the mind into anew way </a:t>
            </a:r>
            <a:r>
              <a:rPr lang="en-US" smtClean="0"/>
              <a:t>of thinking. </a:t>
            </a:r>
            <a:endParaRPr lang="en-US" dirty="0"/>
          </a:p>
        </p:txBody>
      </p:sp>
    </p:spTree>
    <p:extLst>
      <p:ext uri="{BB962C8B-B14F-4D97-AF65-F5344CB8AC3E}">
        <p14:creationId xmlns:p14="http://schemas.microsoft.com/office/powerpoint/2010/main" xmlns="" val="41266382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TotalTime>
  <Words>223</Words>
  <Application>Microsoft Office PowerPoint</Application>
  <PresentationFormat>On-screen Show (4:3)</PresentationFormat>
  <Paragraphs>24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Pablo Neruda </vt:lpstr>
      <vt:lpstr>Biographical information </vt:lpstr>
      <vt:lpstr>The authors postion and condition in this country .  </vt:lpstr>
      <vt:lpstr>Key ideas from the authors Nobel </vt:lpstr>
      <vt:lpstr>The author’s major literary contributions.</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Pablo Neruda</dc:title>
  <dc:creator>TMP301</dc:creator>
  <cp:lastModifiedBy>shauenstein</cp:lastModifiedBy>
  <cp:revision>7</cp:revision>
  <dcterms:created xsi:type="dcterms:W3CDTF">2013-03-06T16:14:35Z</dcterms:created>
  <dcterms:modified xsi:type="dcterms:W3CDTF">2013-03-08T21:50:25Z</dcterms:modified>
</cp:coreProperties>
</file>