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7376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685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8775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824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56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370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710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155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404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552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027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FE32A-90E9-4560-94E6-C555E9CEB558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8BC05-D0F0-4B80-B515-13F909287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292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i="1" dirty="0" smtClean="0">
                <a:latin typeface="AR CENA" pitchFamily="2" charset="0"/>
              </a:rPr>
              <a:t>Miguel Angel Asturias</a:t>
            </a:r>
            <a:endParaRPr lang="en-US" sz="5400" i="1" dirty="0">
              <a:latin typeface="AR CENA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84673" y="27709"/>
            <a:ext cx="152400" cy="76200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667000"/>
            <a:ext cx="3048000" cy="3839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4678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 CENA" pitchFamily="2" charset="0"/>
              </a:rPr>
              <a:t>Life</a:t>
            </a:r>
            <a:endParaRPr lang="en-US" dirty="0">
              <a:latin typeface="AR CEN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dirty="0" smtClean="0"/>
              <a:t>Born October 19 1899 Guatemala City, Guatemala</a:t>
            </a:r>
          </a:p>
          <a:p>
            <a:r>
              <a:rPr lang="es-ES" sz="2900" dirty="0" err="1" smtClean="0"/>
              <a:t>Lived</a:t>
            </a:r>
            <a:r>
              <a:rPr lang="es-ES" sz="2900" dirty="0" smtClean="0"/>
              <a:t> in Paris </a:t>
            </a:r>
            <a:r>
              <a:rPr lang="es-ES" sz="2900" dirty="0" err="1" smtClean="0"/>
              <a:t>from</a:t>
            </a:r>
            <a:r>
              <a:rPr lang="es-ES" sz="2900" dirty="0" smtClean="0"/>
              <a:t> 1923-33</a:t>
            </a:r>
          </a:p>
          <a:p>
            <a:r>
              <a:rPr lang="en-US" sz="2900" dirty="0" smtClean="0"/>
              <a:t>Won the Nobel Peace Prize in 1967</a:t>
            </a:r>
            <a:endParaRPr lang="es-ES" sz="2900" dirty="0" smtClean="0"/>
          </a:p>
          <a:p>
            <a:r>
              <a:rPr lang="es-ES" sz="2900" dirty="0" err="1" smtClean="0"/>
              <a:t>Was</a:t>
            </a:r>
            <a:r>
              <a:rPr lang="es-ES" sz="2900" dirty="0" smtClean="0"/>
              <a:t> </a:t>
            </a:r>
            <a:r>
              <a:rPr lang="es-ES" sz="2900" dirty="0" err="1" smtClean="0"/>
              <a:t>one</a:t>
            </a:r>
            <a:r>
              <a:rPr lang="es-ES" sz="2900" dirty="0" smtClean="0"/>
              <a:t> of </a:t>
            </a:r>
            <a:r>
              <a:rPr lang="es-ES" sz="2900" dirty="0" err="1" smtClean="0"/>
              <a:t>the</a:t>
            </a:r>
            <a:r>
              <a:rPr lang="es-ES" sz="2900" dirty="0" smtClean="0"/>
              <a:t> </a:t>
            </a:r>
            <a:r>
              <a:rPr lang="es-ES" sz="2900" dirty="0" err="1" smtClean="0"/>
              <a:t>most</a:t>
            </a:r>
            <a:r>
              <a:rPr lang="es-ES" sz="2900" dirty="0" smtClean="0"/>
              <a:t> </a:t>
            </a:r>
            <a:r>
              <a:rPr lang="es-ES" sz="2900" dirty="0" err="1" smtClean="0"/>
              <a:t>famous</a:t>
            </a:r>
            <a:r>
              <a:rPr lang="es-ES" sz="2900" dirty="0" smtClean="0"/>
              <a:t> </a:t>
            </a:r>
            <a:r>
              <a:rPr lang="es-ES" sz="2900" dirty="0" err="1" smtClean="0"/>
              <a:t>surrealist</a:t>
            </a:r>
            <a:r>
              <a:rPr lang="es-ES" sz="2900" dirty="0" smtClean="0"/>
              <a:t> and </a:t>
            </a:r>
            <a:r>
              <a:rPr lang="es-ES" sz="2900" dirty="0" err="1" smtClean="0"/>
              <a:t>magical</a:t>
            </a:r>
            <a:r>
              <a:rPr lang="es-ES" sz="2900" dirty="0" smtClean="0"/>
              <a:t> </a:t>
            </a:r>
            <a:r>
              <a:rPr lang="es-ES" sz="2900" dirty="0" err="1" smtClean="0"/>
              <a:t>realism</a:t>
            </a:r>
            <a:r>
              <a:rPr lang="es-ES" sz="2900" dirty="0" smtClean="0"/>
              <a:t> </a:t>
            </a:r>
            <a:r>
              <a:rPr lang="es-ES" sz="2900" dirty="0" err="1" smtClean="0"/>
              <a:t>writers</a:t>
            </a:r>
            <a:r>
              <a:rPr lang="es-ES" sz="2900" dirty="0" smtClean="0"/>
              <a:t> </a:t>
            </a:r>
            <a:r>
              <a:rPr lang="es-ES" sz="2900" dirty="0" err="1" smtClean="0"/>
              <a:t>during</a:t>
            </a:r>
            <a:r>
              <a:rPr lang="es-ES" sz="2900" dirty="0" smtClean="0"/>
              <a:t> </a:t>
            </a:r>
            <a:r>
              <a:rPr lang="es-ES" sz="2900" dirty="0" err="1" smtClean="0"/>
              <a:t>his</a:t>
            </a:r>
            <a:r>
              <a:rPr lang="es-ES" sz="2900" dirty="0" smtClean="0"/>
              <a:t> time </a:t>
            </a:r>
          </a:p>
          <a:p>
            <a:r>
              <a:rPr lang="es-ES" sz="2900" dirty="0" err="1" smtClean="0"/>
              <a:t>Died</a:t>
            </a:r>
            <a:r>
              <a:rPr lang="es-ES" sz="2900" dirty="0" smtClean="0"/>
              <a:t> at 74 </a:t>
            </a:r>
            <a:r>
              <a:rPr lang="es-ES" sz="2900" dirty="0" err="1" smtClean="0"/>
              <a:t>on</a:t>
            </a:r>
            <a:r>
              <a:rPr lang="es-ES" sz="2900" dirty="0" smtClean="0"/>
              <a:t> 9 June 1974, Madrid, Spain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xmlns="" val="201100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 CENA" pitchFamily="2" charset="0"/>
              </a:rPr>
              <a:t>Literacy Works</a:t>
            </a:r>
            <a:endParaRPr lang="en-US" dirty="0">
              <a:latin typeface="AR CEN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Austirus</a:t>
            </a:r>
            <a:r>
              <a:rPr lang="en-US" sz="2800" dirty="0" smtClean="0"/>
              <a:t> helped establish Latin America literacy in Western World</a:t>
            </a:r>
          </a:p>
          <a:p>
            <a:r>
              <a:rPr lang="en-US" sz="2800" dirty="0" smtClean="0"/>
              <a:t>Helped spread knowledge of indigenous people and their cultures</a:t>
            </a:r>
          </a:p>
          <a:p>
            <a:r>
              <a:rPr lang="en-US" sz="2800" dirty="0" smtClean="0"/>
              <a:t>Most famous work include; </a:t>
            </a:r>
            <a:r>
              <a:rPr lang="en-US" sz="2800" i="1" dirty="0" err="1" smtClean="0"/>
              <a:t>Leyendas</a:t>
            </a:r>
            <a:r>
              <a:rPr lang="en-US" sz="2800" i="1" dirty="0" smtClean="0"/>
              <a:t> de Guatemala</a:t>
            </a:r>
            <a:r>
              <a:rPr lang="en-US" sz="2800" dirty="0" smtClean="0"/>
              <a:t>, </a:t>
            </a:r>
            <a:r>
              <a:rPr lang="en-US" sz="2800" i="1" dirty="0" smtClean="0"/>
              <a:t>El </a:t>
            </a:r>
            <a:r>
              <a:rPr lang="en-US" sz="2800" i="1" dirty="0" err="1" smtClean="0"/>
              <a:t>Señor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Presidente</a:t>
            </a:r>
            <a:r>
              <a:rPr lang="en-US" sz="2800" dirty="0" smtClean="0"/>
              <a:t>, and </a:t>
            </a:r>
            <a:r>
              <a:rPr lang="en-US" sz="2800" i="1" dirty="0" smtClean="0"/>
              <a:t>Men of Maize</a:t>
            </a:r>
          </a:p>
          <a:p>
            <a:r>
              <a:rPr lang="en-US" sz="2800" dirty="0" smtClean="0"/>
              <a:t>Most famous for his surrealism and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magical realism work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031673"/>
            <a:ext cx="1676400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3315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 CENA" pitchFamily="2" charset="0"/>
              </a:rPr>
              <a:t>Controversy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of Asturias' most famous novels, </a:t>
            </a:r>
            <a:r>
              <a:rPr lang="en-US" i="1" dirty="0" smtClean="0"/>
              <a:t>El </a:t>
            </a:r>
            <a:r>
              <a:rPr lang="en-US" i="1" dirty="0" err="1" smtClean="0"/>
              <a:t>Señor</a:t>
            </a:r>
            <a:r>
              <a:rPr lang="en-US" i="1" dirty="0" smtClean="0"/>
              <a:t> </a:t>
            </a:r>
            <a:r>
              <a:rPr lang="en-US" i="1" dirty="0" err="1" smtClean="0"/>
              <a:t>Presidente</a:t>
            </a:r>
            <a:r>
              <a:rPr lang="en-US" dirty="0" smtClean="0"/>
              <a:t>, describes life under a ruthless dictator. </a:t>
            </a:r>
          </a:p>
          <a:p>
            <a:r>
              <a:rPr lang="en-US" dirty="0" smtClean="0"/>
              <a:t>He spent many years exiled in Europe and South America because of his controversial works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165889"/>
            <a:ext cx="1712913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3338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 CENA" pitchFamily="2" charset="0"/>
              </a:rPr>
              <a:t>Mayan Influence</a:t>
            </a:r>
            <a:endParaRPr lang="en-US" dirty="0">
              <a:latin typeface="AR CEN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texts involved Mayan people and life</a:t>
            </a:r>
          </a:p>
          <a:p>
            <a:r>
              <a:rPr lang="en-US" dirty="0" smtClean="0"/>
              <a:t>Did not speak or know Mayan language but wrote what he thought they said and felt</a:t>
            </a:r>
          </a:p>
          <a:p>
            <a:r>
              <a:rPr lang="en-US" dirty="0" smtClean="0"/>
              <a:t>Famous for bringing Mayan culture into light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191000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178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 CENA" pitchFamily="2" charset="0"/>
              </a:rPr>
              <a:t>Made By</a:t>
            </a:r>
            <a:endParaRPr lang="en-US" dirty="0">
              <a:latin typeface="AR CEN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 CENA" pitchFamily="2" charset="0"/>
              </a:rPr>
              <a:t>Shareef</a:t>
            </a:r>
            <a:r>
              <a:rPr lang="en-US" dirty="0" smtClean="0">
                <a:latin typeface="AR CENA" pitchFamily="2" charset="0"/>
              </a:rPr>
              <a:t> </a:t>
            </a:r>
            <a:r>
              <a:rPr lang="en-US" dirty="0">
                <a:latin typeface="AR CENA" pitchFamily="2" charset="0"/>
              </a:rPr>
              <a:t>H</a:t>
            </a:r>
            <a:r>
              <a:rPr lang="en-US" dirty="0" smtClean="0">
                <a:latin typeface="AR CENA" pitchFamily="2" charset="0"/>
              </a:rPr>
              <a:t>olley</a:t>
            </a:r>
          </a:p>
          <a:p>
            <a:r>
              <a:rPr lang="en-US" dirty="0" smtClean="0">
                <a:latin typeface="AR CENA" pitchFamily="2" charset="0"/>
              </a:rPr>
              <a:t>Lucas </a:t>
            </a:r>
            <a:r>
              <a:rPr lang="en-US" dirty="0" err="1" smtClean="0">
                <a:latin typeface="AR CENA" pitchFamily="2" charset="0"/>
              </a:rPr>
              <a:t>Harari</a:t>
            </a:r>
            <a:endParaRPr lang="en-US" dirty="0" smtClean="0">
              <a:latin typeface="AR CENA" pitchFamily="2" charset="0"/>
            </a:endParaRPr>
          </a:p>
          <a:p>
            <a:r>
              <a:rPr lang="en-US" dirty="0" smtClean="0">
                <a:latin typeface="AR CENA" pitchFamily="2" charset="0"/>
              </a:rPr>
              <a:t>Dylan Bowman</a:t>
            </a:r>
          </a:p>
          <a:p>
            <a:endParaRPr lang="en-US" dirty="0">
              <a:latin typeface="AR CEN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498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2811</TotalTime>
  <Words>172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Miguel Angel Asturias</vt:lpstr>
      <vt:lpstr>Life</vt:lpstr>
      <vt:lpstr>Literacy Works</vt:lpstr>
      <vt:lpstr>Controversy </vt:lpstr>
      <vt:lpstr>Mayan Influence</vt:lpstr>
      <vt:lpstr>Made By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Miguel Angel Asturias</dc:title>
  <dc:creator>Dylan</dc:creator>
  <cp:lastModifiedBy>shauenstein</cp:lastModifiedBy>
  <cp:revision>9</cp:revision>
  <dcterms:created xsi:type="dcterms:W3CDTF">2013-03-06T21:13:29Z</dcterms:created>
  <dcterms:modified xsi:type="dcterms:W3CDTF">2013-03-08T21:52:54Z</dcterms:modified>
</cp:coreProperties>
</file>