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4"/><Relationship Target="docProps/core.xml" Type="http://schemas.openxmlformats.org/package/2006/relationships/metadata/core-properties" Id="rId3"/><Relationship Target="docProps/app.xml" Type="http://schemas.openxmlformats.org/officeDocument/2006/relationships/extended-properties" Id="rId2"/><Relationship Target="docProps/thumbnail.jpeg" Type="http://schemas.openxmlformats.org/package/2006/relationships/metadata/thumbnail" Id="rId1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r:id="rId5" id="2147483659"/>
  </p:sldMasterIdLst>
  <p:notesMasterIdLst>
    <p:notesMasterId r:id="rId6"/>
  </p:notesMasterIdLst>
  <p:sldIdLst>
    <p:sldId r:id="rId7" id="256"/>
    <p:sldId r:id="rId8" id="257"/>
    <p:sldId r:id="rId9" id="258"/>
    <p:sldId r:id="rId10" id="259"/>
    <p:sldId r:id="rId11" id="260"/>
    <p:sldId r:id="rId12" id="261"/>
    <p:sldId r:id="rId13" id="262"/>
    <p:sldId r:id="rId14" id="263"/>
    <p:sldId r:id="rId15" id="264"/>
    <p:sldId r:id="rId16" id="265"/>
    <p:sldId r:id="rId17" id="266"/>
    <p:sldId r:id="rId18" id="267"/>
    <p:sldId r:id="rId19" id="268"/>
    <p:sldId r:id="rId20" id="269"/>
    <p:sldId r:id="rId21" id="270"/>
    <p:sldId r:id="rId22" id="271"/>
    <p:sldId r:id="rId23" id="272"/>
    <p:sldId r:id="rId24" id="273"/>
    <p:sldId r:id="rId25" id="274"/>
    <p:sldId r:id="rId26" id="275"/>
    <p:sldId r:id="rId27" id="276"/>
    <p:sldId r:id="rId28" id="277"/>
    <p:sldId r:id="rId29" id="278"/>
  </p:sldIdLst>
  <p:sldSz type="screen4x3" cx="9144000" cy="6858000"/>
  <p:notesSz cy="9144000" cx="6858000"/>
  <p:defaultTextStyle>
    <a:defPPr>
      <a:defRPr lang="en-US"/>
    </a:defPPr>
    <a:lvl1pPr fontAlgn="base" algn="l" rtl="0">
      <a:spcBef>
        <a:spcPct val="0"/>
      </a:spcBef>
      <a:spcAft>
        <a:spcPct val="0"/>
      </a:spcAft>
      <a:defRPr sz="2400" kern="1200">
        <a:solidFill>
          <a:schemeClr val="tx1"/>
        </a:solidFill>
        <a:latin charset="0" typeface="Times New Roman"/>
        <a:ea typeface="+mn-ea"/>
        <a:cs typeface="+mn-cs"/>
      </a:defRPr>
    </a:lvl1pPr>
    <a:lvl2pPr fontAlgn="base" algn="l" rtl="0" marL="457200">
      <a:spcBef>
        <a:spcPct val="0"/>
      </a:spcBef>
      <a:spcAft>
        <a:spcPct val="0"/>
      </a:spcAft>
      <a:defRPr sz="2400" kern="1200">
        <a:solidFill>
          <a:schemeClr val="tx1"/>
        </a:solidFill>
        <a:latin charset="0" typeface="Times New Roman"/>
        <a:ea typeface="+mn-ea"/>
        <a:cs typeface="+mn-cs"/>
      </a:defRPr>
    </a:lvl2pPr>
    <a:lvl3pPr fontAlgn="base" algn="l" rtl="0" marL="914400">
      <a:spcBef>
        <a:spcPct val="0"/>
      </a:spcBef>
      <a:spcAft>
        <a:spcPct val="0"/>
      </a:spcAft>
      <a:defRPr sz="2400" kern="1200">
        <a:solidFill>
          <a:schemeClr val="tx1"/>
        </a:solidFill>
        <a:latin charset="0" typeface="Times New Roman"/>
        <a:ea typeface="+mn-ea"/>
        <a:cs typeface="+mn-cs"/>
      </a:defRPr>
    </a:lvl3pPr>
    <a:lvl4pPr fontAlgn="base" algn="l" rtl="0" marL="1371600">
      <a:spcBef>
        <a:spcPct val="0"/>
      </a:spcBef>
      <a:spcAft>
        <a:spcPct val="0"/>
      </a:spcAft>
      <a:defRPr sz="2400" kern="1200">
        <a:solidFill>
          <a:schemeClr val="tx1"/>
        </a:solidFill>
        <a:latin charset="0" typeface="Times New Roman"/>
        <a:ea typeface="+mn-ea"/>
        <a:cs typeface="+mn-cs"/>
      </a:defRPr>
    </a:lvl4pPr>
    <a:lvl5pPr fontAlgn="base" algn="l" rtl="0" marL="1828800">
      <a:spcBef>
        <a:spcPct val="0"/>
      </a:spcBef>
      <a:spcAft>
        <a:spcPct val="0"/>
      </a:spcAft>
      <a:defRPr sz="2400" kern="1200">
        <a:solidFill>
          <a:schemeClr val="tx1"/>
        </a:solidFill>
        <a:latin charset="0" typeface="Times New Roman"/>
        <a:ea typeface="+mn-ea"/>
        <a:cs typeface="+mn-cs"/>
      </a:defRPr>
    </a:lvl5pPr>
    <a:lvl6pPr rtl="0" marL="2286000" latinLnBrk="0" hangingPunct="1" eaLnBrk="1" algn="l" defTabSz="914400">
      <a:defRPr sz="2400" kern="1200">
        <a:solidFill>
          <a:schemeClr val="tx1"/>
        </a:solidFill>
        <a:latin charset="0" typeface="Times New Roman"/>
        <a:ea typeface="+mn-ea"/>
        <a:cs typeface="+mn-cs"/>
      </a:defRPr>
    </a:lvl6pPr>
    <a:lvl7pPr rtl="0" marL="2743200" latinLnBrk="0" hangingPunct="1" eaLnBrk="1" algn="l" defTabSz="914400">
      <a:defRPr sz="2400" kern="1200">
        <a:solidFill>
          <a:schemeClr val="tx1"/>
        </a:solidFill>
        <a:latin charset="0" typeface="Times New Roman"/>
        <a:ea typeface="+mn-ea"/>
        <a:cs typeface="+mn-cs"/>
      </a:defRPr>
    </a:lvl7pPr>
    <a:lvl8pPr rtl="0" marL="3200400" latinLnBrk="0" hangingPunct="1" eaLnBrk="1" algn="l" defTabSz="914400">
      <a:defRPr sz="2400" kern="1200">
        <a:solidFill>
          <a:schemeClr val="tx1"/>
        </a:solidFill>
        <a:latin charset="0" typeface="Times New Roman"/>
        <a:ea typeface="+mn-ea"/>
        <a:cs typeface="+mn-cs"/>
      </a:defRPr>
    </a:lvl8pPr>
    <a:lvl9pPr rtl="0" marL="3657600" latinLnBrk="0" hangingPunct="1" eaLnBrk="1" algn="l" defTabSz="914400">
      <a:defRPr sz="2400" kern="1200">
        <a:solidFill>
          <a:schemeClr val="tx1"/>
        </a:solidFill>
        <a:latin charset="0" typeface="Times New Roman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autoAdjust="0" sz="22419"/>
    <p:restoredTop autoAdjust="0" sz="90860"/>
  </p:normalViewPr>
  <p:slideViewPr>
    <p:cSldViewPr>
      <p:cViewPr>
        <p:scale>
          <a:sx d="100" n="75"/>
          <a:sy d="100" n="75"/>
        </p:scale>
        <p:origin y="276" x="-1002"/>
      </p:cViewPr>
      <p:guideLst>
        <p:guide pos="2160" orient="horz"/>
        <p:guide pos="2880"/>
      </p:guideLst>
    </p:cSldViewPr>
  </p:slideViewPr>
  <p:outlineViewPr>
    <p:cViewPr>
      <p:scale>
        <a:sx d="100" n="33"/>
        <a:sy d="100" n="33"/>
      </p:scale>
      <p:origin y="0" x="0"/>
    </p:cViewPr>
  </p:outlineViewPr>
  <p:notesTextViewPr>
    <p:cViewPr>
      <p:scale>
        <a:sx d="100" n="100"/>
        <a:sy d="100" n="100"/>
      </p:scale>
      <p:origin y="0" x="0"/>
    </p:cViewPr>
  </p:notesTextViewPr>
  <p:sorterViewPr>
    <p:cViewPr>
      <p:scale>
        <a:sx d="100" n="66"/>
        <a:sy d="100" n="66"/>
      </p:scale>
      <p:origin y="0" x="0"/>
    </p:cViewPr>
  </p:sorterViewPr>
  <p:notesViewPr>
    <p:cSldViewPr>
      <p:cViewPr varScale="1">
        <p:scale>
          <a:sx d="100" n="58"/>
          <a:sy d="100" n="58"/>
        </p:scale>
        <p:origin y="-72" x="-1812"/>
      </p:cViewPr>
      <p:guideLst>
        <p:guide pos="2880" orient="horz"/>
        <p:guide pos="2160"/>
      </p:guideLst>
    </p:cSldViewPr>
  </p:notesViewPr>
  <p:gridSpacing cy="78028800" cx="78028800"/>
</p:viewPr>
</file>

<file path=ppt/_rels/presentation.xml.rels><?xml version="1.0" encoding="UTF-8" standalone="yes"?><Relationships xmlns="http://schemas.openxmlformats.org/package/2006/relationships"><Relationship Target="slides/slide19.xml" Type="http://schemas.openxmlformats.org/officeDocument/2006/relationships/slide" Id="rId25"/><Relationship Target="theme/theme2.xml" Type="http://schemas.openxmlformats.org/officeDocument/2006/relationships/theme" Id="rId1"/><Relationship Target="slides/slide11.xml" Type="http://schemas.openxmlformats.org/officeDocument/2006/relationships/slide" Id="rId17"/><Relationship Target="slides/slide18.xml" Type="http://schemas.openxmlformats.org/officeDocument/2006/relationships/slide" Id="rId24"/><Relationship Target="slides/slide10.xml" Type="http://schemas.openxmlformats.org/officeDocument/2006/relationships/slide" Id="rId16"/><Relationship Target="slides/slide17.xml" Type="http://schemas.openxmlformats.org/officeDocument/2006/relationships/slide" Id="rId23"/><Relationship Target="slides/slide9.xml" Type="http://schemas.openxmlformats.org/officeDocument/2006/relationships/slide" Id="rId15"/><Relationship Target="slides/slide16.xml" Type="http://schemas.openxmlformats.org/officeDocument/2006/relationships/slide" Id="rId22"/><Relationship Target="slides/slide8.xml" Type="http://schemas.openxmlformats.org/officeDocument/2006/relationships/slide" Id="rId14"/><Relationship Target="slides/slide15.xml" Type="http://schemas.openxmlformats.org/officeDocument/2006/relationships/slide" Id="rId21"/><Relationship Target="slides/slide7.xml" Type="http://schemas.openxmlformats.org/officeDocument/2006/relationships/slide" Id="rId13"/><Relationship Target="slides/slide14.xml" Type="http://schemas.openxmlformats.org/officeDocument/2006/relationships/slide" Id="rId20"/><Relationship Target="slides/slide6.xml" Type="http://schemas.openxmlformats.org/officeDocument/2006/relationships/slide" Id="rId12"/><Relationship Target="slides/slide5.xml" Type="http://schemas.openxmlformats.org/officeDocument/2006/relationships/slide" Id="rId11"/><Relationship Target="slides/slide4.xml" Type="http://schemas.openxmlformats.org/officeDocument/2006/relationships/slide" Id="rId10"/><Relationship Target="slides/slide3.xml" Type="http://schemas.openxmlformats.org/officeDocument/2006/relationships/slide" Id="rId9"/><Relationship Target="slides/slide2.xml" Type="http://schemas.openxmlformats.org/officeDocument/2006/relationships/slide" Id="rId8"/><Relationship Target="slides/slide1.xml" Type="http://schemas.openxmlformats.org/officeDocument/2006/relationships/slide" Id="rId7"/><Relationship Target="notesMasters/notesMaster1.xml" Type="http://schemas.openxmlformats.org/officeDocument/2006/relationships/notesMaster" Id="rId6"/><Relationship Target="slides/slide23.xml" Type="http://schemas.openxmlformats.org/officeDocument/2006/relationships/slide" Id="rId29"/><Relationship Target="slideMasters/slideMaster1.xml" Type="http://schemas.openxmlformats.org/officeDocument/2006/relationships/slideMaster" Id="rId5"/><Relationship Target="slides/slide22.xml" Type="http://schemas.openxmlformats.org/officeDocument/2006/relationships/slide" Id="rId28"/><Relationship Target="tableStyles.xml" Type="http://schemas.openxmlformats.org/officeDocument/2006/relationships/tableStyles" Id="rId4"/><Relationship Target="slides/slide21.xml" Type="http://schemas.openxmlformats.org/officeDocument/2006/relationships/slide" Id="rId27"/><Relationship Target="slides/slide13.xml" Type="http://schemas.openxmlformats.org/officeDocument/2006/relationships/slide" Id="rId19"/><Relationship Target="presProps.xml" Type="http://schemas.openxmlformats.org/officeDocument/2006/relationships/presProps" Id="rId3"/><Relationship Target="slides/slide20.xml" Type="http://schemas.openxmlformats.org/officeDocument/2006/relationships/slide" Id="rId26"/><Relationship Target="slides/slide12.xml" Type="http://schemas.openxmlformats.org/officeDocument/2006/relationships/slide" Id="rId18"/><Relationship Target="viewProps.xml" Type="http://schemas.openxmlformats.org/officeDocument/2006/relationships/viewProps" Id="rId2"/></Relationships>
</file>

<file path=ppt/notesMasters/_rels/notes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Header Placeholder 1" id="2"/>
          <p:cNvSpPr>
            <a:spLocks noGrp="1"/>
          </p:cNvSpPr>
          <p:nvPr>
            <p:ph type="hdr" sz="quarter"/>
          </p:nvPr>
        </p:nvSpPr>
        <p:spPr>
          <a:xfrm>
            <a:off y="0" x="0"/>
            <a:ext cy="457200" cx="2971800"/>
          </a:xfrm>
          <a:prstGeom prst="rect">
            <a:avLst/>
          </a:prstGeom>
        </p:spPr>
        <p:txBody>
          <a:bodyPr tIns="45720" vert="horz" rIns="91440" numCol="1" lIns="91440" rtlCol="0" bIns="4572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name="Date Placeholder 2" id="3"/>
          <p:cNvSpPr>
            <a:spLocks noGrp="1"/>
          </p:cNvSpPr>
          <p:nvPr>
            <p:ph type="dt" idx="1"/>
          </p:nvPr>
        </p:nvSpPr>
        <p:spPr>
          <a:xfrm>
            <a:off y="0" x="3884613"/>
            <a:ext cy="457200" cx="2971800"/>
          </a:xfrm>
          <a:prstGeom prst="rect">
            <a:avLst/>
          </a:prstGeom>
        </p:spPr>
        <p:txBody>
          <a:bodyPr tIns="45720" vert="horz" rIns="91440" numCol="1" lIns="91440" rtlCol="0" bIns="45720"/>
          <a:lstStyle>
            <a:lvl1pPr algn="r">
              <a:defRPr sz="1200" smtClean="0"/>
            </a:lvl1pPr>
          </a:lstStyle>
          <a:p>
            <a:pPr>
              <a:defRPr/>
            </a:pPr>
            <a:fld type="datetimeFigureOut" id="{2923A411-226D-46E6-A716-469B20115D7A}">
              <a:rPr lang="en-US"/>
              <a:pPr>
                <a:defRPr/>
              </a:pPr>
              <a:t>10/20/2014</a:t>
            </a:fld>
            <a:endParaRPr lang="en-US"/>
          </a:p>
        </p:txBody>
      </p:sp>
      <p:sp>
        <p:nvSpPr>
          <p:cNvPr name="Slide Image Placeholder 3" id="4"/>
          <p:cNvSpPr>
            <a:spLocks noRot="1" noGrp="1" noChangeAspect="1"/>
          </p:cNvSpPr>
          <p:nvPr>
            <p:ph type="sldImg" idx="2"/>
          </p:nvPr>
        </p:nvSpPr>
        <p:spPr>
          <a:xfrm>
            <a:off y="685800" x="1143000"/>
            <a:ext cy="3429000" cx="4572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tIns="45720" vert="horz" rIns="91440" numCol="1" lIns="91440" rtlCol="0" bIns="45720" anchor="ctr"/>
          <a:lstStyle/>
          <a:p>
            <a:pPr lvl="0"/>
            <a:endParaRPr smtClean="0" noProof="0" lang="en-US"/>
          </a:p>
        </p:txBody>
      </p:sp>
      <p:sp>
        <p:nvSpPr>
          <p:cNvPr name="Notes Placeholder 4" id="5"/>
          <p:cNvSpPr>
            <a:spLocks noGrp="1"/>
          </p:cNvSpPr>
          <p:nvPr>
            <p:ph type="body" sz="quarter" idx="3"/>
          </p:nvPr>
        </p:nvSpPr>
        <p:spPr>
          <a:xfrm>
            <a:off y="4343400" x="685800"/>
            <a:ext cy="4114800" cx="5486400"/>
          </a:xfrm>
          <a:prstGeom prst="rect">
            <a:avLst/>
          </a:prstGeom>
        </p:spPr>
        <p:txBody>
          <a:bodyPr tIns="45720" vert="horz" rIns="91440" numCol="1" lIns="91440" rtlCol="0" bIns="45720">
            <a:normAutofit/>
          </a:bodyPr>
          <a:lstStyle/>
          <a:p>
            <a:pPr lvl="0"/>
            <a:r>
              <a:rPr smtClean="0" noProof="0" lang="en-US"/>
              <a:t>Click to edit Master text styles</a:t>
            </a:r>
          </a:p>
          <a:p>
            <a:pPr lvl="1"/>
            <a:r>
              <a:rPr smtClean="0" noProof="0" lang="en-US"/>
              <a:t>Second level</a:t>
            </a:r>
          </a:p>
          <a:p>
            <a:pPr lvl="2"/>
            <a:r>
              <a:rPr smtClean="0" noProof="0" lang="en-US"/>
              <a:t>Third level</a:t>
            </a:r>
          </a:p>
          <a:p>
            <a:pPr lvl="3"/>
            <a:r>
              <a:rPr smtClean="0" noProof="0" lang="en-US"/>
              <a:t>Fourth level</a:t>
            </a:r>
          </a:p>
          <a:p>
            <a:pPr lvl="4"/>
            <a:r>
              <a:rPr smtClean="0" noProof="0" lang="en-US"/>
              <a:t>Fifth level</a:t>
            </a:r>
          </a:p>
        </p:txBody>
      </p:sp>
      <p:sp>
        <p:nvSpPr>
          <p:cNvPr name="Footer Placeholder 5" id="6"/>
          <p:cNvSpPr>
            <a:spLocks noGrp="1"/>
          </p:cNvSpPr>
          <p:nvPr>
            <p:ph type="ftr" sz="quarter" idx="4"/>
          </p:nvPr>
        </p:nvSpPr>
        <p:spPr>
          <a:xfrm>
            <a:off y="8685213" x="0"/>
            <a:ext cy="457200" cx="2971800"/>
          </a:xfrm>
          <a:prstGeom prst="rect">
            <a:avLst/>
          </a:prstGeom>
        </p:spPr>
        <p:txBody>
          <a:bodyPr tIns="45720" vert="horz" rIns="91440" numCol="1" lIns="91440" rtlCol="0" bIns="4572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name="Slide Number Placeholder 6" id="7"/>
          <p:cNvSpPr>
            <a:spLocks noGrp="1"/>
          </p:cNvSpPr>
          <p:nvPr>
            <p:ph type="sldNum" sz="quarter" idx="5"/>
          </p:nvPr>
        </p:nvSpPr>
        <p:spPr>
          <a:xfrm>
            <a:off y="8685213" x="3884613"/>
            <a:ext cy="457200" cx="2971800"/>
          </a:xfrm>
          <a:prstGeom prst="rect">
            <a:avLst/>
          </a:prstGeom>
        </p:spPr>
        <p:txBody>
          <a:bodyPr tIns="45720" vert="horz" rIns="91440" numCol="1" lIns="91440" rtlCol="0" bIns="45720" anchor="b"/>
          <a:lstStyle>
            <a:lvl1pPr algn="r">
              <a:defRPr sz="1200" smtClean="0"/>
            </a:lvl1pPr>
          </a:lstStyle>
          <a:p>
            <a:pPr>
              <a:defRPr/>
            </a:pPr>
            <a:fld type="slidenum" id="{CFE8AF00-8796-4E69-A3E6-C399323554AE}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tx1="dk1" tx2="dk2" bg1="lt1" accent6="accent6" bg2="lt2" accent5="accent5" accent4="accent4" accent3="accent3" folHlink="folHlink" accent2="accent2" hlink="hlink" accent1="accent1"/>
  <p:notesStyle>
    <a:lvl1pPr fontAlgn="base" algn="l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fontAlgn="base" algn="l" rtl="0" marL="45720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fontAlgn="base" algn="l" rtl="0" marL="91440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fontAlgn="base" algn="l" rtl="0" marL="137160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fontAlgn="base" algn="l" rtl="0" marL="182880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rtl="0" marL="2286000" latinLnBrk="0" hangingPunct="1" eaLnBrk="1" algn="l" defTabSz="914400">
      <a:defRPr sz="1200" kern="1200">
        <a:solidFill>
          <a:schemeClr val="tx1"/>
        </a:solidFill>
        <a:latin typeface="+mn-lt"/>
        <a:ea typeface="+mn-ea"/>
        <a:cs typeface="+mn-cs"/>
      </a:defRPr>
    </a:lvl6pPr>
    <a:lvl7pPr rtl="0" marL="2743200" latinLnBrk="0" hangingPunct="1" eaLnBrk="1" algn="l" defTabSz="914400">
      <a:defRPr sz="1200" kern="1200">
        <a:solidFill>
          <a:schemeClr val="tx1"/>
        </a:solidFill>
        <a:latin typeface="+mn-lt"/>
        <a:ea typeface="+mn-ea"/>
        <a:cs typeface="+mn-cs"/>
      </a:defRPr>
    </a:lvl7pPr>
    <a:lvl8pPr rtl="0" marL="3200400" latinLnBrk="0" hangingPunct="1" eaLnBrk="1" algn="l" defTabSz="914400">
      <a:defRPr sz="1200" kern="1200">
        <a:solidFill>
          <a:schemeClr val="tx1"/>
        </a:solidFill>
        <a:latin typeface="+mn-lt"/>
        <a:ea typeface="+mn-ea"/>
        <a:cs typeface="+mn-cs"/>
      </a:defRPr>
    </a:lvl8pPr>
    <a:lvl9pPr rtl="0" marL="3657600" latinLnBrk="0" hangingPunct="1" eaLnBrk="1" algn="l" defTabSz="91440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0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7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8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9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0" preserve="1">
  <p:cSld name="Title Slide"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Freeform 2" id="4"/>
          <p:cNvSpPr>
            <a:spLocks/>
          </p:cNvSpPr>
          <p:nvPr/>
        </p:nvSpPr>
        <p:spPr>
          <a:xfrm>
            <a:off y="46038" x="3024188"/>
            <a:ext cy="1046162" cx="3144837"/>
          </a:xfrm>
          <a:custGeom>
            <a:avLst/>
            <a:gdLst/>
            <a:ahLst/>
            <a:cxnLst>
              <a:cxn ang="0">
                <a:pos y="107" x="26"/>
              </a:cxn>
              <a:cxn ang="0">
                <a:pos y="100" x="42"/>
              </a:cxn>
              <a:cxn ang="0">
                <a:pos y="100" x="717"/>
              </a:cxn>
              <a:cxn ang="0">
                <a:pos y="64" x="767"/>
              </a:cxn>
              <a:cxn ang="0">
                <a:pos y="44" x="801"/>
              </a:cxn>
              <a:cxn ang="0">
                <a:pos y="28" x="835"/>
              </a:cxn>
              <a:cxn ang="0">
                <a:pos y="18" x="877"/>
              </a:cxn>
              <a:cxn ang="0">
                <a:pos y="9" x="917"/>
              </a:cxn>
              <a:cxn ang="0">
                <a:pos y="4" x="960"/>
              </a:cxn>
              <a:cxn ang="0">
                <a:pos y="0" x="1014"/>
              </a:cxn>
              <a:cxn ang="0">
                <a:pos y="9" x="1076"/>
              </a:cxn>
              <a:cxn ang="0">
                <a:pos y="24" x="1133"/>
              </a:cxn>
              <a:cxn ang="0">
                <a:pos y="44" x="1174"/>
              </a:cxn>
              <a:cxn ang="0">
                <a:pos y="64" x="1219"/>
              </a:cxn>
              <a:cxn ang="0">
                <a:pos y="82" x="1247"/>
              </a:cxn>
              <a:cxn ang="0">
                <a:pos y="103" x="1273"/>
              </a:cxn>
              <a:cxn ang="0">
                <a:pos y="100" x="1919"/>
              </a:cxn>
              <a:cxn ang="0">
                <a:pos y="105" x="1941"/>
              </a:cxn>
              <a:cxn ang="0">
                <a:pos y="116" x="1956"/>
              </a:cxn>
              <a:cxn ang="0">
                <a:pos y="146" x="1970"/>
              </a:cxn>
              <a:cxn ang="0">
                <a:pos y="180" x="1978"/>
              </a:cxn>
              <a:cxn ang="0">
                <a:pos y="220" x="1980"/>
              </a:cxn>
              <a:cxn ang="0">
                <a:pos y="559" x="1980"/>
              </a:cxn>
              <a:cxn ang="0">
                <a:pos y="560" x="1284"/>
              </a:cxn>
              <a:cxn ang="0">
                <a:pos y="656" x="1112"/>
              </a:cxn>
              <a:cxn ang="0">
                <a:pos y="658" x="829"/>
              </a:cxn>
              <a:cxn ang="0">
                <a:pos y="554" x="694"/>
              </a:cxn>
              <a:cxn ang="0">
                <a:pos y="559" x="74"/>
              </a:cxn>
              <a:cxn ang="0">
                <a:pos y="559" x="0"/>
              </a:cxn>
              <a:cxn ang="0">
                <a:pos y="243" x="0"/>
              </a:cxn>
              <a:cxn ang="0">
                <a:pos y="196" x="0"/>
              </a:cxn>
              <a:cxn ang="0">
                <a:pos y="151" x="8"/>
              </a:cxn>
              <a:cxn ang="0">
                <a:pos y="128" x="15"/>
              </a:cxn>
              <a:cxn ang="0">
                <a:pos y="107" x="26"/>
              </a:cxn>
            </a:cxnLst>
            <a:rect t="0" r="r" l="0" b="b"/>
            <a:pathLst>
              <a:path w="1981" h="659">
                <a:moveTo>
                  <a:pt y="107" x="26"/>
                </a:moveTo>
                <a:lnTo>
                  <a:pt y="100" x="42"/>
                </a:lnTo>
                <a:lnTo>
                  <a:pt y="100" x="717"/>
                </a:lnTo>
                <a:lnTo>
                  <a:pt y="64" x="767"/>
                </a:lnTo>
                <a:lnTo>
                  <a:pt y="44" x="801"/>
                </a:lnTo>
                <a:lnTo>
                  <a:pt y="28" x="835"/>
                </a:lnTo>
                <a:lnTo>
                  <a:pt y="18" x="877"/>
                </a:lnTo>
                <a:lnTo>
                  <a:pt y="9" x="917"/>
                </a:lnTo>
                <a:lnTo>
                  <a:pt y="4" x="960"/>
                </a:lnTo>
                <a:lnTo>
                  <a:pt y="0" x="1014"/>
                </a:lnTo>
                <a:lnTo>
                  <a:pt y="9" x="1076"/>
                </a:lnTo>
                <a:lnTo>
                  <a:pt y="24" x="1133"/>
                </a:lnTo>
                <a:lnTo>
                  <a:pt y="44" x="1174"/>
                </a:lnTo>
                <a:lnTo>
                  <a:pt y="64" x="1219"/>
                </a:lnTo>
                <a:lnTo>
                  <a:pt y="82" x="1247"/>
                </a:lnTo>
                <a:lnTo>
                  <a:pt y="103" x="1273"/>
                </a:lnTo>
                <a:lnTo>
                  <a:pt y="100" x="1919"/>
                </a:lnTo>
                <a:lnTo>
                  <a:pt y="105" x="1941"/>
                </a:lnTo>
                <a:lnTo>
                  <a:pt y="116" x="1956"/>
                </a:lnTo>
                <a:lnTo>
                  <a:pt y="146" x="1970"/>
                </a:lnTo>
                <a:lnTo>
                  <a:pt y="180" x="1978"/>
                </a:lnTo>
                <a:lnTo>
                  <a:pt y="220" x="1980"/>
                </a:lnTo>
                <a:lnTo>
                  <a:pt y="559" x="1980"/>
                </a:lnTo>
                <a:lnTo>
                  <a:pt y="560" x="1284"/>
                </a:lnTo>
                <a:lnTo>
                  <a:pt y="656" x="1112"/>
                </a:lnTo>
                <a:lnTo>
                  <a:pt y="658" x="829"/>
                </a:lnTo>
                <a:lnTo>
                  <a:pt y="554" x="694"/>
                </a:lnTo>
                <a:lnTo>
                  <a:pt y="559" x="74"/>
                </a:lnTo>
                <a:lnTo>
                  <a:pt y="559" x="0"/>
                </a:lnTo>
                <a:lnTo>
                  <a:pt y="243" x="0"/>
                </a:lnTo>
                <a:lnTo>
                  <a:pt y="196" x="0"/>
                </a:lnTo>
                <a:lnTo>
                  <a:pt y="151" x="8"/>
                </a:lnTo>
                <a:lnTo>
                  <a:pt y="128" x="15"/>
                </a:lnTo>
                <a:lnTo>
                  <a:pt y="107" x="26"/>
                </a:lnTo>
              </a:path>
            </a:pathLst>
          </a:custGeom>
          <a:gradFill rotWithShape="0">
            <a:gsLst>
              <a:gs pos="0">
                <a:srgbClr val="00CCFF"/>
              </a:gs>
              <a:gs pos="50000">
                <a:srgbClr val="FFFFFF"/>
              </a:gs>
              <a:gs pos="100000">
                <a:srgbClr val="00CCFF"/>
              </a:gs>
            </a:gsLst>
            <a:lin scaled="1" ang="0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 numCol="1"/>
          <a:lstStyle/>
          <a:p>
            <a:pPr>
              <a:defRPr/>
            </a:pPr>
            <a:endParaRPr lang="en-US"/>
          </a:p>
        </p:txBody>
      </p:sp>
      <p:sp>
        <p:nvSpPr>
          <p:cNvPr name="Oval 3" id="5"/>
          <p:cNvSpPr>
            <a:spLocks noChangeArrowheads="1"/>
          </p:cNvSpPr>
          <p:nvPr/>
        </p:nvSpPr>
        <p:spPr>
          <a:xfrm>
            <a:off y="57150" x="4003675"/>
            <a:ext cy="1079500" cx="1217613"/>
          </a:xfrm>
          <a:prstGeom prst="ellipse">
            <a:avLst/>
          </a:prstGeom>
          <a:gradFill rotWithShape="0">
            <a:gsLst>
              <a:gs pos="0">
                <a:srgbClr val="00CCFF"/>
              </a:gs>
              <a:gs pos="100000">
                <a:srgbClr val="FFFFFF"/>
              </a:gs>
            </a:gsLst>
            <a:path path="shape">
              <a:fillToRect t="50000" r="50000" l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numCol="1"/>
          <a:lstStyle/>
          <a:p>
            <a:pPr algn="ctr">
              <a:defRPr/>
            </a:pPr>
            <a:endParaRPr lang="en-US" kumimoji="1"/>
          </a:p>
        </p:txBody>
      </p:sp>
      <p:sp>
        <p:nvSpPr>
          <p:cNvPr name="Freeform 4" id="6"/>
          <p:cNvSpPr>
            <a:spLocks/>
          </p:cNvSpPr>
          <p:nvPr/>
        </p:nvSpPr>
        <p:spPr>
          <a:xfrm>
            <a:off y="684213" x="3022600"/>
            <a:ext cy="485775" cx="3146425"/>
          </a:xfrm>
          <a:custGeom>
            <a:avLst/>
            <a:gdLst/>
            <a:ahLst/>
            <a:cxnLst>
              <a:cxn ang="0">
                <a:pos y="68" x="96"/>
              </a:cxn>
              <a:cxn ang="0">
                <a:pos y="68" x="156"/>
              </a:cxn>
              <a:cxn ang="0">
                <a:pos y="101" x="203"/>
              </a:cxn>
              <a:cxn ang="0">
                <a:pos y="82" x="279"/>
              </a:cxn>
              <a:cxn ang="0">
                <a:pos y="71" x="366"/>
              </a:cxn>
              <a:cxn ang="0">
                <a:pos y="92" x="427"/>
              </a:cxn>
              <a:cxn ang="0">
                <a:pos y="82" x="493"/>
              </a:cxn>
              <a:cxn ang="0">
                <a:pos y="87" x="599"/>
              </a:cxn>
              <a:cxn ang="0">
                <a:pos y="101" x="667"/>
              </a:cxn>
              <a:cxn ang="0">
                <a:pos y="128" x="766"/>
              </a:cxn>
              <a:cxn ang="0">
                <a:pos y="158" x="814"/>
              </a:cxn>
              <a:cxn ang="0">
                <a:pos y="208" x="850"/>
              </a:cxn>
              <a:cxn ang="0">
                <a:pos y="206" x="917"/>
              </a:cxn>
              <a:cxn ang="0">
                <a:pos y="222" x="979"/>
              </a:cxn>
              <a:cxn ang="0">
                <a:pos y="210" x="1033"/>
              </a:cxn>
              <a:cxn ang="0">
                <a:pos y="194" x="1091"/>
              </a:cxn>
              <a:cxn ang="0">
                <a:pos y="162" x="1156"/>
              </a:cxn>
              <a:cxn ang="0">
                <a:pos y="109" x="1220"/>
              </a:cxn>
              <a:cxn ang="0">
                <a:pos y="83" x="1291"/>
              </a:cxn>
              <a:cxn ang="0">
                <a:pos y="90" x="1339"/>
              </a:cxn>
              <a:cxn ang="0">
                <a:pos y="91" x="1398"/>
              </a:cxn>
              <a:cxn ang="0">
                <a:pos y="111" x="1480"/>
              </a:cxn>
              <a:cxn ang="0">
                <a:pos y="82" x="1527"/>
              </a:cxn>
              <a:cxn ang="0">
                <a:pos y="88" x="1569"/>
              </a:cxn>
              <a:cxn ang="0">
                <a:pos y="53" x="1642"/>
              </a:cxn>
              <a:cxn ang="0">
                <a:pos y="57" x="1687"/>
              </a:cxn>
              <a:cxn ang="0">
                <a:pos y="11" x="1739"/>
              </a:cxn>
              <a:cxn ang="0">
                <a:pos y="51" x="1792"/>
              </a:cxn>
              <a:cxn ang="0">
                <a:pos y="0" x="1847"/>
              </a:cxn>
              <a:cxn ang="0">
                <a:pos y="61" x="1896"/>
              </a:cxn>
              <a:cxn ang="0">
                <a:pos y="26" x="1946"/>
              </a:cxn>
              <a:cxn ang="0">
                <a:pos y="46" x="1981"/>
              </a:cxn>
              <a:cxn ang="0">
                <a:pos y="230" x="1304"/>
              </a:cxn>
              <a:cxn ang="0">
                <a:pos y="305" x="893"/>
              </a:cxn>
              <a:cxn ang="0">
                <a:pos y="157" x="699"/>
              </a:cxn>
              <a:cxn ang="0">
                <a:pos y="31" x="0"/>
              </a:cxn>
              <a:cxn ang="0">
                <a:pos y="53" x="29"/>
              </a:cxn>
              <a:cxn ang="0">
                <a:pos y="61" x="68"/>
              </a:cxn>
            </a:cxnLst>
            <a:rect t="0" r="r" l="0" b="b"/>
            <a:pathLst>
              <a:path w="1982" h="306">
                <a:moveTo>
                  <a:pt y="61" x="68"/>
                </a:moveTo>
                <a:lnTo>
                  <a:pt y="68" x="96"/>
                </a:lnTo>
                <a:lnTo>
                  <a:pt y="61" x="126"/>
                </a:lnTo>
                <a:lnTo>
                  <a:pt y="68" x="156"/>
                </a:lnTo>
                <a:lnTo>
                  <a:pt y="86" x="178"/>
                </a:lnTo>
                <a:lnTo>
                  <a:pt y="101" x="203"/>
                </a:lnTo>
                <a:lnTo>
                  <a:pt y="88" x="244"/>
                </a:lnTo>
                <a:lnTo>
                  <a:pt y="82" x="279"/>
                </a:lnTo>
                <a:lnTo>
                  <a:pt y="82" x="330"/>
                </a:lnTo>
                <a:lnTo>
                  <a:pt y="71" x="366"/>
                </a:lnTo>
                <a:lnTo>
                  <a:pt y="81" x="398"/>
                </a:lnTo>
                <a:lnTo>
                  <a:pt y="92" x="427"/>
                </a:lnTo>
                <a:lnTo>
                  <a:pt y="95" x="452"/>
                </a:lnTo>
                <a:lnTo>
                  <a:pt y="82" x="493"/>
                </a:lnTo>
                <a:lnTo>
                  <a:pt y="82" x="536"/>
                </a:lnTo>
                <a:lnTo>
                  <a:pt y="87" x="599"/>
                </a:lnTo>
                <a:lnTo>
                  <a:pt y="105" x="625"/>
                </a:lnTo>
                <a:lnTo>
                  <a:pt y="101" x="667"/>
                </a:lnTo>
                <a:lnTo>
                  <a:pt y="95" x="725"/>
                </a:lnTo>
                <a:lnTo>
                  <a:pt y="128" x="766"/>
                </a:lnTo>
                <a:lnTo>
                  <a:pt y="135" x="790"/>
                </a:lnTo>
                <a:lnTo>
                  <a:pt y="158" x="814"/>
                </a:lnTo>
                <a:lnTo>
                  <a:pt y="194" x="826"/>
                </a:lnTo>
                <a:lnTo>
                  <a:pt y="208" x="850"/>
                </a:lnTo>
                <a:lnTo>
                  <a:pt y="208" x="880"/>
                </a:lnTo>
                <a:lnTo>
                  <a:pt y="206" x="917"/>
                </a:lnTo>
                <a:lnTo>
                  <a:pt y="208" x="953"/>
                </a:lnTo>
                <a:lnTo>
                  <a:pt y="222" x="979"/>
                </a:lnTo>
                <a:lnTo>
                  <a:pt y="211" x="999"/>
                </a:lnTo>
                <a:lnTo>
                  <a:pt y="210" x="1033"/>
                </a:lnTo>
                <a:lnTo>
                  <a:pt y="189" x="1065"/>
                </a:lnTo>
                <a:lnTo>
                  <a:pt y="194" x="1091"/>
                </a:lnTo>
                <a:lnTo>
                  <a:pt y="187" x="1136"/>
                </a:lnTo>
                <a:lnTo>
                  <a:pt y="162" x="1156"/>
                </a:lnTo>
                <a:lnTo>
                  <a:pt y="141" x="1208"/>
                </a:lnTo>
                <a:lnTo>
                  <a:pt y="109" x="1220"/>
                </a:lnTo>
                <a:lnTo>
                  <a:pt y="93" x="1246"/>
                </a:lnTo>
                <a:lnTo>
                  <a:pt y="83" x="1291"/>
                </a:lnTo>
                <a:lnTo>
                  <a:pt y="95" x="1315"/>
                </a:lnTo>
                <a:lnTo>
                  <a:pt y="90" x="1339"/>
                </a:lnTo>
                <a:lnTo>
                  <a:pt y="101" x="1368"/>
                </a:lnTo>
                <a:lnTo>
                  <a:pt y="91" x="1398"/>
                </a:lnTo>
                <a:lnTo>
                  <a:pt y="101" x="1455"/>
                </a:lnTo>
                <a:lnTo>
                  <a:pt y="111" x="1480"/>
                </a:lnTo>
                <a:lnTo>
                  <a:pt y="84" x="1508"/>
                </a:lnTo>
                <a:lnTo>
                  <a:pt y="82" x="1527"/>
                </a:lnTo>
                <a:lnTo>
                  <a:pt y="92" x="1549"/>
                </a:lnTo>
                <a:lnTo>
                  <a:pt y="88" x="1569"/>
                </a:lnTo>
                <a:lnTo>
                  <a:pt y="61" x="1596"/>
                </a:lnTo>
                <a:lnTo>
                  <a:pt y="53" x="1642"/>
                </a:lnTo>
                <a:lnTo>
                  <a:pt y="57" x="1664"/>
                </a:lnTo>
                <a:lnTo>
                  <a:pt y="57" x="1687"/>
                </a:lnTo>
                <a:lnTo>
                  <a:pt y="23" x="1720"/>
                </a:lnTo>
                <a:lnTo>
                  <a:pt y="11" x="1739"/>
                </a:lnTo>
                <a:lnTo>
                  <a:pt y="16" x="1764"/>
                </a:lnTo>
                <a:lnTo>
                  <a:pt y="51" x="1792"/>
                </a:lnTo>
                <a:lnTo>
                  <a:pt y="29" x="1820"/>
                </a:lnTo>
                <a:lnTo>
                  <a:pt y="0" x="1847"/>
                </a:lnTo>
                <a:lnTo>
                  <a:pt y="1" x="1870"/>
                </a:lnTo>
                <a:lnTo>
                  <a:pt y="61" x="1896"/>
                </a:lnTo>
                <a:lnTo>
                  <a:pt y="51" x="1917"/>
                </a:lnTo>
                <a:lnTo>
                  <a:pt y="26" x="1946"/>
                </a:lnTo>
                <a:lnTo>
                  <a:pt y="25" x="1969"/>
                </a:lnTo>
                <a:lnTo>
                  <a:pt y="46" x="1981"/>
                </a:lnTo>
                <a:lnTo>
                  <a:pt y="196" x="1981"/>
                </a:lnTo>
                <a:lnTo>
                  <a:pt y="230" x="1304"/>
                </a:lnTo>
                <a:lnTo>
                  <a:pt y="293" x="1098"/>
                </a:lnTo>
                <a:lnTo>
                  <a:pt y="305" x="893"/>
                </a:lnTo>
                <a:lnTo>
                  <a:pt y="250" x="792"/>
                </a:lnTo>
                <a:lnTo>
                  <a:pt y="157" x="699"/>
                </a:lnTo>
                <a:lnTo>
                  <a:pt y="141" x="0"/>
                </a:lnTo>
                <a:lnTo>
                  <a:pt y="31" x="0"/>
                </a:lnTo>
                <a:lnTo>
                  <a:pt y="47" x="12"/>
                </a:lnTo>
                <a:lnTo>
                  <a:pt y="53" x="29"/>
                </a:lnTo>
                <a:lnTo>
                  <a:pt y="55" x="51"/>
                </a:lnTo>
                <a:lnTo>
                  <a:pt y="61" x="68"/>
                </a:lnTo>
              </a:path>
            </a:pathLst>
          </a:custGeom>
          <a:solidFill>
            <a:srgbClr val="003300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 numCol="1"/>
          <a:lstStyle/>
          <a:p>
            <a:pPr>
              <a:defRPr/>
            </a:pPr>
            <a:endParaRPr lang="en-US"/>
          </a:p>
        </p:txBody>
      </p:sp>
      <p:sp>
        <p:nvSpPr>
          <p:cNvPr name="Freeform 5" id="7"/>
          <p:cNvSpPr>
            <a:spLocks/>
          </p:cNvSpPr>
          <p:nvPr/>
        </p:nvSpPr>
        <p:spPr>
          <a:xfrm>
            <a:off y="771525" x="3022600"/>
            <a:ext cy="490538" cx="3146425"/>
          </a:xfrm>
          <a:custGeom>
            <a:avLst/>
            <a:gdLst/>
            <a:ahLst/>
            <a:cxnLst>
              <a:cxn ang="0">
                <a:pos y="200" x="42"/>
              </a:cxn>
              <a:cxn ang="0">
                <a:pos y="201" x="714"/>
              </a:cxn>
              <a:cxn ang="0">
                <a:pos y="249" x="772"/>
              </a:cxn>
              <a:cxn ang="0">
                <a:pos y="281" x="844"/>
              </a:cxn>
              <a:cxn ang="0">
                <a:pos y="301" x="932"/>
              </a:cxn>
              <a:cxn ang="0">
                <a:pos y="301" x="1065"/>
              </a:cxn>
              <a:cxn ang="0">
                <a:pos y="253" x="1221"/>
              </a:cxn>
              <a:cxn ang="0">
                <a:pos y="200" x="1287"/>
              </a:cxn>
              <a:cxn ang="0">
                <a:pos y="199" x="1942"/>
              </a:cxn>
              <a:cxn ang="0">
                <a:pos y="184" x="1971"/>
              </a:cxn>
              <a:cxn ang="0">
                <a:pos y="155" x="1981"/>
              </a:cxn>
              <a:cxn ang="0">
                <a:pos y="0" x="1964"/>
              </a:cxn>
              <a:cxn ang="0">
                <a:pos y="29" x="1946"/>
              </a:cxn>
              <a:cxn ang="0">
                <a:pos y="53" x="1931"/>
              </a:cxn>
              <a:cxn ang="0">
                <a:pos y="38" x="1897"/>
              </a:cxn>
              <a:cxn ang="0">
                <a:pos y="23" x="1856"/>
              </a:cxn>
              <a:cxn ang="0">
                <a:pos y="53" x="1805"/>
              </a:cxn>
              <a:cxn ang="0">
                <a:pos y="38" x="1771"/>
              </a:cxn>
              <a:cxn ang="0">
                <a:pos y="31" x="1727"/>
              </a:cxn>
              <a:cxn ang="0">
                <a:pos y="61" x="1705"/>
              </a:cxn>
              <a:cxn ang="0">
                <a:pos y="53" x="1660"/>
              </a:cxn>
              <a:cxn ang="0">
                <a:pos y="61" x="1597"/>
              </a:cxn>
              <a:cxn ang="0">
                <a:pos y="53" x="1538"/>
              </a:cxn>
              <a:cxn ang="0">
                <a:pos y="76" x="1479"/>
              </a:cxn>
              <a:cxn ang="0">
                <a:pos y="55" x="1429"/>
              </a:cxn>
              <a:cxn ang="0">
                <a:pos y="72" x="1344"/>
              </a:cxn>
              <a:cxn ang="0">
                <a:pos y="69" x="1281"/>
              </a:cxn>
              <a:cxn ang="0">
                <a:pos y="130" x="1242"/>
              </a:cxn>
              <a:cxn ang="0">
                <a:pos y="178" x="1214"/>
              </a:cxn>
              <a:cxn ang="0">
                <a:pos y="196" x="1156"/>
              </a:cxn>
              <a:cxn ang="0">
                <a:pos y="213" x="1106"/>
              </a:cxn>
              <a:cxn ang="0">
                <a:pos y="221" x="1005"/>
              </a:cxn>
              <a:cxn ang="0">
                <a:pos y="233" x="883"/>
              </a:cxn>
              <a:cxn ang="0">
                <a:pos y="186" x="792"/>
              </a:cxn>
              <a:cxn ang="0">
                <a:pos y="91" x="721"/>
              </a:cxn>
              <a:cxn ang="0">
                <a:pos y="76" x="634"/>
              </a:cxn>
              <a:cxn ang="0">
                <a:pos y="53" x="526"/>
              </a:cxn>
              <a:cxn ang="0">
                <a:pos y="38" x="415"/>
              </a:cxn>
              <a:cxn ang="0">
                <a:pos y="57" x="339"/>
              </a:cxn>
              <a:cxn ang="0">
                <a:pos y="51" x="295"/>
              </a:cxn>
              <a:cxn ang="0">
                <a:pos y="59" x="231"/>
              </a:cxn>
              <a:cxn ang="0">
                <a:pos y="57" x="162"/>
              </a:cxn>
              <a:cxn ang="0">
                <a:pos y="70" x="90"/>
              </a:cxn>
              <a:cxn ang="0">
                <a:pos y="61" x="18"/>
              </a:cxn>
              <a:cxn ang="0">
                <a:pos y="120" x="2"/>
              </a:cxn>
              <a:cxn ang="0">
                <a:pos y="190" x="14"/>
              </a:cxn>
            </a:cxnLst>
            <a:rect t="0" r="r" l="0" b="b"/>
            <a:pathLst>
              <a:path w="1982" h="309">
                <a:moveTo>
                  <a:pt y="196" x="26"/>
                </a:moveTo>
                <a:lnTo>
                  <a:pt y="200" x="42"/>
                </a:lnTo>
                <a:lnTo>
                  <a:pt y="201" x="61"/>
                </a:lnTo>
                <a:lnTo>
                  <a:pt y="201" x="714"/>
                </a:lnTo>
                <a:lnTo>
                  <a:pt y="217" x="727"/>
                </a:lnTo>
                <a:lnTo>
                  <a:pt y="249" x="772"/>
                </a:lnTo>
                <a:lnTo>
                  <a:pt y="267" x="811"/>
                </a:lnTo>
                <a:lnTo>
                  <a:pt y="281" x="844"/>
                </a:lnTo>
                <a:lnTo>
                  <a:pt y="296" x="887"/>
                </a:lnTo>
                <a:lnTo>
                  <a:pt y="301" x="932"/>
                </a:lnTo>
                <a:lnTo>
                  <a:pt y="308" x="1001"/>
                </a:lnTo>
                <a:lnTo>
                  <a:pt y="301" x="1065"/>
                </a:lnTo>
                <a:lnTo>
                  <a:pt y="285" x="1147"/>
                </a:lnTo>
                <a:lnTo>
                  <a:pt y="253" x="1221"/>
                </a:lnTo>
                <a:lnTo>
                  <a:pt y="221" x="1264"/>
                </a:lnTo>
                <a:lnTo>
                  <a:pt y="200" x="1287"/>
                </a:lnTo>
                <a:lnTo>
                  <a:pt y="201" x="1920"/>
                </a:lnTo>
                <a:lnTo>
                  <a:pt y="199" x="1942"/>
                </a:lnTo>
                <a:lnTo>
                  <a:pt y="195" x="1957"/>
                </a:lnTo>
                <a:lnTo>
                  <a:pt y="184" x="1971"/>
                </a:lnTo>
                <a:lnTo>
                  <a:pt y="170" x="1979"/>
                </a:lnTo>
                <a:lnTo>
                  <a:pt y="155" x="1981"/>
                </a:lnTo>
                <a:lnTo>
                  <a:pt y="23" x="1981"/>
                </a:lnTo>
                <a:lnTo>
                  <a:pt y="0" x="1964"/>
                </a:lnTo>
                <a:lnTo>
                  <a:pt y="7" x="1955"/>
                </a:lnTo>
                <a:lnTo>
                  <a:pt y="29" x="1946"/>
                </a:lnTo>
                <a:lnTo>
                  <a:pt y="55" x="1940"/>
                </a:lnTo>
                <a:lnTo>
                  <a:pt y="53" x="1931"/>
                </a:lnTo>
                <a:lnTo>
                  <a:pt y="51" x="1920"/>
                </a:lnTo>
                <a:lnTo>
                  <a:pt y="38" x="1897"/>
                </a:lnTo>
                <a:lnTo>
                  <a:pt y="27" x="1881"/>
                </a:lnTo>
                <a:lnTo>
                  <a:pt y="23" x="1856"/>
                </a:lnTo>
                <a:lnTo>
                  <a:pt y="35" x="1830"/>
                </a:lnTo>
                <a:lnTo>
                  <a:pt y="53" x="1805"/>
                </a:lnTo>
                <a:lnTo>
                  <a:pt y="40" x="1787"/>
                </a:lnTo>
                <a:lnTo>
                  <a:pt y="38" x="1771"/>
                </a:lnTo>
                <a:lnTo>
                  <a:pt y="27" x="1749"/>
                </a:lnTo>
                <a:lnTo>
                  <a:pt y="31" x="1727"/>
                </a:lnTo>
                <a:lnTo>
                  <a:pt y="44" x="1711"/>
                </a:lnTo>
                <a:lnTo>
                  <a:pt y="61" x="1705"/>
                </a:lnTo>
                <a:lnTo>
                  <a:pt y="53" x="1686"/>
                </a:lnTo>
                <a:lnTo>
                  <a:pt y="53" x="1660"/>
                </a:lnTo>
                <a:lnTo>
                  <a:pt y="46" x="1627"/>
                </a:lnTo>
                <a:lnTo>
                  <a:pt y="61" x="1597"/>
                </a:lnTo>
                <a:lnTo>
                  <a:pt y="39" x="1571"/>
                </a:lnTo>
                <a:lnTo>
                  <a:pt y="53" x="1538"/>
                </a:lnTo>
                <a:lnTo>
                  <a:pt y="89" x="1505"/>
                </a:lnTo>
                <a:lnTo>
                  <a:pt y="76" x="1479"/>
                </a:lnTo>
                <a:lnTo>
                  <a:pt y="62" x="1455"/>
                </a:lnTo>
                <a:lnTo>
                  <a:pt y="55" x="1429"/>
                </a:lnTo>
                <a:lnTo>
                  <a:pt y="61" x="1396"/>
                </a:lnTo>
                <a:lnTo>
                  <a:pt y="72" x="1344"/>
                </a:lnTo>
                <a:lnTo>
                  <a:pt y="60" x="1297"/>
                </a:lnTo>
                <a:lnTo>
                  <a:pt y="69" x="1281"/>
                </a:lnTo>
                <a:lnTo>
                  <a:pt y="91" x="1259"/>
                </a:lnTo>
                <a:lnTo>
                  <a:pt y="130" x="1242"/>
                </a:lnTo>
                <a:lnTo>
                  <a:pt y="150" x="1222"/>
                </a:lnTo>
                <a:lnTo>
                  <a:pt y="178" x="1214"/>
                </a:lnTo>
                <a:lnTo>
                  <a:pt y="190" x="1192"/>
                </a:lnTo>
                <a:lnTo>
                  <a:pt y="196" x="1156"/>
                </a:lnTo>
                <a:lnTo>
                  <a:pt y="199" x="1115"/>
                </a:lnTo>
                <a:lnTo>
                  <a:pt y="213" x="1106"/>
                </a:lnTo>
                <a:lnTo>
                  <a:pt y="209" x="1053"/>
                </a:lnTo>
                <a:lnTo>
                  <a:pt y="221" x="1005"/>
                </a:lnTo>
                <a:lnTo>
                  <a:pt y="218" x="960"/>
                </a:lnTo>
                <a:lnTo>
                  <a:pt y="233" x="883"/>
                </a:lnTo>
                <a:lnTo>
                  <a:pt y="196" x="840"/>
                </a:lnTo>
                <a:lnTo>
                  <a:pt y="186" x="792"/>
                </a:lnTo>
                <a:lnTo>
                  <a:pt y="121" x="742"/>
                </a:lnTo>
                <a:lnTo>
                  <a:pt y="91" x="721"/>
                </a:lnTo>
                <a:lnTo>
                  <a:pt y="84" x="696"/>
                </a:lnTo>
                <a:lnTo>
                  <a:pt y="76" x="634"/>
                </a:lnTo>
                <a:lnTo>
                  <a:pt y="68" x="582"/>
                </a:lnTo>
                <a:lnTo>
                  <a:pt y="53" x="526"/>
                </a:lnTo>
                <a:lnTo>
                  <a:pt y="68" x="475"/>
                </a:lnTo>
                <a:lnTo>
                  <a:pt y="38" x="415"/>
                </a:lnTo>
                <a:lnTo>
                  <a:pt y="39" x="370"/>
                </a:lnTo>
                <a:lnTo>
                  <a:pt y="57" x="339"/>
                </a:lnTo>
                <a:lnTo>
                  <a:pt y="42" x="320"/>
                </a:lnTo>
                <a:lnTo>
                  <a:pt y="51" x="295"/>
                </a:lnTo>
                <a:lnTo>
                  <a:pt y="53" x="263"/>
                </a:lnTo>
                <a:lnTo>
                  <a:pt y="59" x="231"/>
                </a:lnTo>
                <a:lnTo>
                  <a:pt y="72" x="193"/>
                </a:lnTo>
                <a:lnTo>
                  <a:pt y="57" x="162"/>
                </a:lnTo>
                <a:lnTo>
                  <a:pt y="64" x="131"/>
                </a:lnTo>
                <a:lnTo>
                  <a:pt y="70" x="90"/>
                </a:lnTo>
                <a:lnTo>
                  <a:pt y="64" x="65"/>
                </a:lnTo>
                <a:lnTo>
                  <a:pt y="61" x="18"/>
                </a:lnTo>
                <a:lnTo>
                  <a:pt y="76" x="0"/>
                </a:lnTo>
                <a:lnTo>
                  <a:pt y="120" x="2"/>
                </a:lnTo>
                <a:lnTo>
                  <a:pt y="157" x="5"/>
                </a:lnTo>
                <a:lnTo>
                  <a:pt y="190" x="14"/>
                </a:lnTo>
                <a:lnTo>
                  <a:pt y="196" x="26"/>
                </a:lnTo>
              </a:path>
            </a:pathLst>
          </a:custGeom>
          <a:gradFill rotWithShape="0">
            <a:gsLst>
              <a:gs pos="0">
                <a:srgbClr val="CC6600"/>
              </a:gs>
              <a:gs pos="100000">
                <a:srgbClr val="000000"/>
              </a:gs>
            </a:gsLst>
            <a:lin scaled="1" ang="5400000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 numCol="1"/>
          <a:lstStyle/>
          <a:p>
            <a:pPr>
              <a:defRPr/>
            </a:pPr>
            <a:endParaRPr lang="en-US"/>
          </a:p>
        </p:txBody>
      </p:sp>
      <p:sp>
        <p:nvSpPr>
          <p:cNvPr name="Freeform 6" id="8"/>
          <p:cNvSpPr>
            <a:spLocks/>
          </p:cNvSpPr>
          <p:nvPr/>
        </p:nvSpPr>
        <p:spPr>
          <a:xfrm>
            <a:off y="850900" x="3044825"/>
            <a:ext cy="365125" cx="3086100"/>
          </a:xfrm>
          <a:custGeom>
            <a:avLst/>
            <a:gdLst/>
            <a:ahLst/>
            <a:cxnLst>
              <a:cxn ang="0">
                <a:pos y="72" x="477"/>
              </a:cxn>
              <a:cxn ang="0">
                <a:pos y="81" x="348"/>
              </a:cxn>
              <a:cxn ang="0">
                <a:pos y="81" x="154"/>
              </a:cxn>
              <a:cxn ang="0">
                <a:pos y="79" x="64"/>
              </a:cxn>
              <a:cxn ang="0">
                <a:pos y="58" x="12"/>
              </a:cxn>
              <a:cxn ang="0">
                <a:pos y="74" x="0"/>
              </a:cxn>
              <a:cxn ang="0">
                <a:pos y="103" x="73"/>
              </a:cxn>
              <a:cxn ang="0">
                <a:pos y="101" x="163"/>
              </a:cxn>
              <a:cxn ang="0">
                <a:pos y="105" x="212"/>
              </a:cxn>
              <a:cxn ang="0">
                <a:pos y="109" x="324"/>
              </a:cxn>
              <a:cxn ang="0">
                <a:pos y="101" x="541"/>
              </a:cxn>
              <a:cxn ang="0">
                <a:pos y="103" x="698"/>
              </a:cxn>
              <a:cxn ang="0">
                <a:pos y="168" x="769"/>
              </a:cxn>
              <a:cxn ang="0">
                <a:pos y="218" x="885"/>
              </a:cxn>
              <a:cxn ang="0">
                <a:pos y="229" x="1018"/>
              </a:cxn>
              <a:cxn ang="0">
                <a:pos y="194" x="1154"/>
              </a:cxn>
              <a:cxn ang="0">
                <a:pos y="131" x="1246"/>
              </a:cxn>
              <a:cxn ang="0">
                <a:pos y="107" x="1311"/>
              </a:cxn>
              <a:cxn ang="0">
                <a:pos y="109" x="1485"/>
              </a:cxn>
              <a:cxn ang="0">
                <a:pos y="107" x="1618"/>
              </a:cxn>
              <a:cxn ang="0">
                <a:pos y="107" x="1773"/>
              </a:cxn>
              <a:cxn ang="0">
                <a:pos y="111" x="1919"/>
              </a:cxn>
              <a:cxn ang="0">
                <a:pos y="54" x="1943"/>
              </a:cxn>
              <a:cxn ang="0">
                <a:pos y="60" x="1919"/>
              </a:cxn>
              <a:cxn ang="0">
                <a:pos y="95" x="1857"/>
              </a:cxn>
              <a:cxn ang="0">
                <a:pos y="91" x="1687"/>
              </a:cxn>
              <a:cxn ang="0">
                <a:pos y="93" x="1491"/>
              </a:cxn>
              <a:cxn ang="0">
                <a:pos y="99" x="1349"/>
              </a:cxn>
              <a:cxn ang="0">
                <a:pos y="85" x="1291"/>
              </a:cxn>
              <a:cxn ang="0">
                <a:pos y="52" x="1283"/>
              </a:cxn>
              <a:cxn ang="0">
                <a:pos y="36" x="1265"/>
              </a:cxn>
              <a:cxn ang="0">
                <a:pos y="115" x="1205"/>
              </a:cxn>
              <a:cxn ang="0">
                <a:pos y="162" x="1139"/>
              </a:cxn>
              <a:cxn ang="0">
                <a:pos y="180" x="1063"/>
              </a:cxn>
              <a:cxn ang="0">
                <a:pos y="198" x="980"/>
              </a:cxn>
              <a:cxn ang="0">
                <a:pos y="176" x="883"/>
              </a:cxn>
              <a:cxn ang="0">
                <a:pos y="149" x="825"/>
              </a:cxn>
              <a:cxn ang="0">
                <a:pos y="137" x="771"/>
              </a:cxn>
              <a:cxn ang="0">
                <a:pos y="99" x="730"/>
              </a:cxn>
              <a:cxn ang="0">
                <a:pos y="38" x="685"/>
              </a:cxn>
              <a:cxn ang="0">
                <a:pos y="68" x="655"/>
              </a:cxn>
              <a:cxn ang="0">
                <a:pos y="77" x="537"/>
              </a:cxn>
            </a:cxnLst>
            <a:rect t="0" r="r" l="0" b="b"/>
            <a:pathLst>
              <a:path w="1944" h="230">
                <a:moveTo>
                  <a:pt y="77" x="537"/>
                </a:moveTo>
                <a:lnTo>
                  <a:pt y="72" x="477"/>
                </a:lnTo>
                <a:lnTo>
                  <a:pt y="81" x="416"/>
                </a:lnTo>
                <a:lnTo>
                  <a:pt y="81" x="348"/>
                </a:lnTo>
                <a:lnTo>
                  <a:pt y="77" x="255"/>
                </a:lnTo>
                <a:lnTo>
                  <a:pt y="81" x="154"/>
                </a:lnTo>
                <a:lnTo>
                  <a:pt y="83" x="103"/>
                </a:lnTo>
                <a:lnTo>
                  <a:pt y="79" x="64"/>
                </a:lnTo>
                <a:lnTo>
                  <a:pt y="83" x="25"/>
                </a:lnTo>
                <a:lnTo>
                  <a:pt y="58" x="12"/>
                </a:lnTo>
                <a:lnTo>
                  <a:pt y="38" x="2"/>
                </a:lnTo>
                <a:lnTo>
                  <a:pt y="74" x="0"/>
                </a:lnTo>
                <a:lnTo>
                  <a:pt y="107" x="12"/>
                </a:lnTo>
                <a:lnTo>
                  <a:pt y="103" x="73"/>
                </a:lnTo>
                <a:lnTo>
                  <a:pt y="99" x="128"/>
                </a:lnTo>
                <a:lnTo>
                  <a:pt y="101" x="163"/>
                </a:lnTo>
                <a:lnTo>
                  <a:pt y="103" x="193"/>
                </a:lnTo>
                <a:lnTo>
                  <a:pt y="105" x="212"/>
                </a:lnTo>
                <a:lnTo>
                  <a:pt y="103" x="270"/>
                </a:lnTo>
                <a:lnTo>
                  <a:pt y="109" x="324"/>
                </a:lnTo>
                <a:lnTo>
                  <a:pt y="103" x="451"/>
                </a:lnTo>
                <a:lnTo>
                  <a:pt y="101" x="541"/>
                </a:lnTo>
                <a:lnTo>
                  <a:pt y="103" x="616"/>
                </a:lnTo>
                <a:lnTo>
                  <a:pt y="103" x="698"/>
                </a:lnTo>
                <a:lnTo>
                  <a:pt y="147" x="737"/>
                </a:lnTo>
                <a:lnTo>
                  <a:pt y="168" x="769"/>
                </a:lnTo>
                <a:lnTo>
                  <a:pt y="210" x="836"/>
                </a:lnTo>
                <a:lnTo>
                  <a:pt y="218" x="885"/>
                </a:lnTo>
                <a:lnTo>
                  <a:pt y="229" x="945"/>
                </a:lnTo>
                <a:lnTo>
                  <a:pt y="229" x="1018"/>
                </a:lnTo>
                <a:lnTo>
                  <a:pt y="220" x="1085"/>
                </a:lnTo>
                <a:lnTo>
                  <a:pt y="194" x="1154"/>
                </a:lnTo>
                <a:lnTo>
                  <a:pt y="170" x="1205"/>
                </a:lnTo>
                <a:lnTo>
                  <a:pt y="131" x="1246"/>
                </a:lnTo>
                <a:lnTo>
                  <a:pt y="115" x="1278"/>
                </a:lnTo>
                <a:lnTo>
                  <a:pt y="107" x="1311"/>
                </a:lnTo>
                <a:lnTo>
                  <a:pt y="119" x="1390"/>
                </a:lnTo>
                <a:lnTo>
                  <a:pt y="109" x="1485"/>
                </a:lnTo>
                <a:lnTo>
                  <a:pt y="111" x="1577"/>
                </a:lnTo>
                <a:lnTo>
                  <a:pt y="107" x="1618"/>
                </a:lnTo>
                <a:lnTo>
                  <a:pt y="113" x="1697"/>
                </a:lnTo>
                <a:lnTo>
                  <a:pt y="107" x="1773"/>
                </a:lnTo>
                <a:lnTo>
                  <a:pt y="115" x="1839"/>
                </a:lnTo>
                <a:lnTo>
                  <a:pt y="111" x="1919"/>
                </a:lnTo>
                <a:lnTo>
                  <a:pt y="91" x="1938"/>
                </a:lnTo>
                <a:lnTo>
                  <a:pt y="54" x="1943"/>
                </a:lnTo>
                <a:lnTo>
                  <a:pt y="0" x="1940"/>
                </a:lnTo>
                <a:lnTo>
                  <a:pt y="60" x="1919"/>
                </a:lnTo>
                <a:lnTo>
                  <a:pt y="89" x="1908"/>
                </a:lnTo>
                <a:lnTo>
                  <a:pt y="95" x="1857"/>
                </a:lnTo>
                <a:lnTo>
                  <a:pt y="93" x="1762"/>
                </a:lnTo>
                <a:lnTo>
                  <a:pt y="91" x="1687"/>
                </a:lnTo>
                <a:lnTo>
                  <a:pt y="87" x="1558"/>
                </a:lnTo>
                <a:lnTo>
                  <a:pt y="93" x="1491"/>
                </a:lnTo>
                <a:lnTo>
                  <a:pt y="91" x="1403"/>
                </a:lnTo>
                <a:lnTo>
                  <a:pt y="99" x="1349"/>
                </a:lnTo>
                <a:lnTo>
                  <a:pt y="89" x="1313"/>
                </a:lnTo>
                <a:lnTo>
                  <a:pt y="85" x="1291"/>
                </a:lnTo>
                <a:lnTo>
                  <a:pt y="74" x="1274"/>
                </a:lnTo>
                <a:lnTo>
                  <a:pt y="52" x="1283"/>
                </a:lnTo>
                <a:lnTo>
                  <a:pt y="28" x="1283"/>
                </a:lnTo>
                <a:lnTo>
                  <a:pt y="36" x="1265"/>
                </a:lnTo>
                <a:lnTo>
                  <a:pt y="79" x="1246"/>
                </a:lnTo>
                <a:lnTo>
                  <a:pt y="115" x="1205"/>
                </a:lnTo>
                <a:lnTo>
                  <a:pt y="139" x="1182"/>
                </a:lnTo>
                <a:lnTo>
                  <a:pt y="162" x="1139"/>
                </a:lnTo>
                <a:lnTo>
                  <a:pt y="158" x="1111"/>
                </a:lnTo>
                <a:lnTo>
                  <a:pt y="180" x="1063"/>
                </a:lnTo>
                <a:lnTo>
                  <a:pt y="190" x="1020"/>
                </a:lnTo>
                <a:lnTo>
                  <a:pt y="198" x="980"/>
                </a:lnTo>
                <a:lnTo>
                  <a:pt y="174" x="928"/>
                </a:lnTo>
                <a:lnTo>
                  <a:pt y="176" x="883"/>
                </a:lnTo>
                <a:lnTo>
                  <a:pt y="147" x="866"/>
                </a:lnTo>
                <a:lnTo>
                  <a:pt y="149" x="825"/>
                </a:lnTo>
                <a:lnTo>
                  <a:pt y="158" x="803"/>
                </a:lnTo>
                <a:lnTo>
                  <a:pt y="137" x="771"/>
                </a:lnTo>
                <a:lnTo>
                  <a:pt y="123" x="743"/>
                </a:lnTo>
                <a:lnTo>
                  <a:pt y="99" x="730"/>
                </a:lnTo>
                <a:lnTo>
                  <a:pt y="46" x="707"/>
                </a:lnTo>
                <a:lnTo>
                  <a:pt y="38" x="685"/>
                </a:lnTo>
                <a:lnTo>
                  <a:pt y="70" x="674"/>
                </a:lnTo>
                <a:lnTo>
                  <a:pt y="68" x="655"/>
                </a:lnTo>
                <a:lnTo>
                  <a:pt y="89" x="591"/>
                </a:lnTo>
                <a:lnTo>
                  <a:pt y="77" x="537"/>
                </a:lnTo>
              </a:path>
            </a:pathLst>
          </a:custGeom>
          <a:solidFill>
            <a:schemeClr val="bg1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 numCol="1"/>
          <a:lstStyle/>
          <a:p>
            <a:pPr>
              <a:defRPr/>
            </a:pPr>
            <a:endParaRPr lang="en-US"/>
          </a:p>
        </p:txBody>
      </p:sp>
      <p:sp>
        <p:nvSpPr>
          <p:cNvPr name="Freeform 7" id="9"/>
          <p:cNvSpPr>
            <a:spLocks/>
          </p:cNvSpPr>
          <p:nvPr/>
        </p:nvSpPr>
        <p:spPr>
          <a:xfrm>
            <a:off y="358775" x="5057775"/>
            <a:ext cy="649288" cx="193675"/>
          </a:xfrm>
          <a:custGeom>
            <a:avLst/>
            <a:gdLst/>
            <a:ahLst/>
            <a:cxnLst>
              <a:cxn ang="0">
                <a:pos y="10" x="82"/>
              </a:cxn>
              <a:cxn ang="0">
                <a:pos y="40" x="75"/>
              </a:cxn>
              <a:cxn ang="0">
                <a:pos y="44" x="121"/>
              </a:cxn>
              <a:cxn ang="0">
                <a:pos y="98" x="103"/>
              </a:cxn>
              <a:cxn ang="0">
                <a:pos y="140" x="105"/>
              </a:cxn>
              <a:cxn ang="0">
                <a:pos y="176" x="116"/>
              </a:cxn>
              <a:cxn ang="0">
                <a:pos y="214" x="97"/>
              </a:cxn>
              <a:cxn ang="0">
                <a:pos y="252" x="90"/>
              </a:cxn>
              <a:cxn ang="0">
                <a:pos y="290" x="82"/>
              </a:cxn>
              <a:cxn ang="0">
                <a:pos y="316" x="66"/>
              </a:cxn>
              <a:cxn ang="0">
                <a:pos y="342" x="51"/>
              </a:cxn>
              <a:cxn ang="0">
                <a:pos y="368" x="32"/>
              </a:cxn>
              <a:cxn ang="0">
                <a:pos y="386" x="21"/>
              </a:cxn>
              <a:cxn ang="0">
                <a:pos y="408" x="0"/>
              </a:cxn>
              <a:cxn ang="0">
                <a:pos y="368" x="12"/>
              </a:cxn>
              <a:cxn ang="0">
                <a:pos y="340" x="38"/>
              </a:cxn>
              <a:cxn ang="0">
                <a:pos y="308" x="34"/>
              </a:cxn>
              <a:cxn ang="0">
                <a:pos y="268" x="58"/>
              </a:cxn>
              <a:cxn ang="0">
                <a:pos y="220" x="71"/>
              </a:cxn>
              <a:cxn ang="0">
                <a:pos y="174" x="64"/>
              </a:cxn>
              <a:cxn ang="0">
                <a:pos y="136" x="69"/>
              </a:cxn>
              <a:cxn ang="0">
                <a:pos y="110" x="64"/>
              </a:cxn>
              <a:cxn ang="0">
                <a:pos y="58" x="30"/>
              </a:cxn>
              <a:cxn ang="0">
                <a:pos y="6" x="10"/>
              </a:cxn>
              <a:cxn ang="0">
                <a:pos y="0" x="79"/>
              </a:cxn>
              <a:cxn ang="0">
                <a:pos y="10" x="82"/>
              </a:cxn>
            </a:cxnLst>
            <a:rect t="0" r="r" l="0" b="b"/>
            <a:pathLst>
              <a:path w="122" h="409">
                <a:moveTo>
                  <a:pt y="10" x="82"/>
                </a:moveTo>
                <a:lnTo>
                  <a:pt y="40" x="75"/>
                </a:lnTo>
                <a:lnTo>
                  <a:pt y="44" x="121"/>
                </a:lnTo>
                <a:lnTo>
                  <a:pt y="98" x="103"/>
                </a:lnTo>
                <a:lnTo>
                  <a:pt y="140" x="105"/>
                </a:lnTo>
                <a:lnTo>
                  <a:pt y="176" x="116"/>
                </a:lnTo>
                <a:lnTo>
                  <a:pt y="214" x="97"/>
                </a:lnTo>
                <a:lnTo>
                  <a:pt y="252" x="90"/>
                </a:lnTo>
                <a:lnTo>
                  <a:pt y="290" x="82"/>
                </a:lnTo>
                <a:lnTo>
                  <a:pt y="316" x="66"/>
                </a:lnTo>
                <a:lnTo>
                  <a:pt y="342" x="51"/>
                </a:lnTo>
                <a:lnTo>
                  <a:pt y="368" x="32"/>
                </a:lnTo>
                <a:lnTo>
                  <a:pt y="386" x="21"/>
                </a:lnTo>
                <a:lnTo>
                  <a:pt y="408" x="0"/>
                </a:lnTo>
                <a:lnTo>
                  <a:pt y="368" x="12"/>
                </a:lnTo>
                <a:lnTo>
                  <a:pt y="340" x="38"/>
                </a:lnTo>
                <a:lnTo>
                  <a:pt y="308" x="34"/>
                </a:lnTo>
                <a:lnTo>
                  <a:pt y="268" x="58"/>
                </a:lnTo>
                <a:lnTo>
                  <a:pt y="220" x="71"/>
                </a:lnTo>
                <a:lnTo>
                  <a:pt y="174" x="64"/>
                </a:lnTo>
                <a:lnTo>
                  <a:pt y="136" x="69"/>
                </a:lnTo>
                <a:lnTo>
                  <a:pt y="110" x="64"/>
                </a:lnTo>
                <a:lnTo>
                  <a:pt y="58" x="30"/>
                </a:lnTo>
                <a:lnTo>
                  <a:pt y="6" x="10"/>
                </a:lnTo>
                <a:lnTo>
                  <a:pt y="0" x="79"/>
                </a:lnTo>
                <a:lnTo>
                  <a:pt y="10" x="82"/>
                </a:lnTo>
              </a:path>
            </a:pathLst>
          </a:custGeom>
          <a:gradFill rotWithShape="0">
            <a:gsLst>
              <a:gs pos="0">
                <a:srgbClr val="FFFFFF"/>
              </a:gs>
              <a:gs pos="50000">
                <a:srgbClr val="00CCFF"/>
              </a:gs>
              <a:gs pos="100000">
                <a:srgbClr val="FFFFFF"/>
              </a:gs>
            </a:gsLst>
            <a:lin scaled="1" ang="0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 numCol="1"/>
          <a:lstStyle/>
          <a:p>
            <a:pPr>
              <a:defRPr/>
            </a:pPr>
            <a:endParaRPr lang="en-US"/>
          </a:p>
        </p:txBody>
      </p:sp>
      <p:sp>
        <p:nvSpPr>
          <p:cNvPr name="Freeform 8" id="10"/>
          <p:cNvSpPr>
            <a:spLocks/>
          </p:cNvSpPr>
          <p:nvPr/>
        </p:nvSpPr>
        <p:spPr>
          <a:xfrm>
            <a:off y="4763" x="3052763"/>
            <a:ext cy="642937" cx="3092450"/>
          </a:xfrm>
          <a:custGeom>
            <a:avLst/>
            <a:gdLst/>
            <a:ahLst/>
            <a:cxnLst>
              <a:cxn ang="0">
                <a:pos y="405" x="0"/>
              </a:cxn>
              <a:cxn ang="0">
                <a:pos y="238" x="8"/>
              </a:cxn>
              <a:cxn ang="0">
                <a:pos y="199" x="37"/>
              </a:cxn>
              <a:cxn ang="0">
                <a:pos y="224" x="88"/>
              </a:cxn>
              <a:cxn ang="0">
                <a:pos y="195" x="135"/>
              </a:cxn>
              <a:cxn ang="0">
                <a:pos y="222" x="185"/>
              </a:cxn>
              <a:cxn ang="0">
                <a:pos y="222" x="242"/>
              </a:cxn>
              <a:cxn ang="0">
                <a:pos y="211" x="330"/>
              </a:cxn>
              <a:cxn ang="0">
                <a:pos y="186" x="395"/>
              </a:cxn>
              <a:cxn ang="0">
                <a:pos y="211" x="458"/>
              </a:cxn>
              <a:cxn ang="0">
                <a:pos y="219" x="495"/>
              </a:cxn>
              <a:cxn ang="0">
                <a:pos y="210" x="573"/>
              </a:cxn>
              <a:cxn ang="0">
                <a:pos y="184" x="712"/>
              </a:cxn>
              <a:cxn ang="0">
                <a:pos y="124" x="791"/>
              </a:cxn>
              <a:cxn ang="0">
                <a:pos y="181" x="776"/>
              </a:cxn>
              <a:cxn ang="0">
                <a:pos y="203" x="842"/>
              </a:cxn>
              <a:cxn ang="0">
                <a:pos y="243" x="887"/>
              </a:cxn>
              <a:cxn ang="0">
                <a:pos y="275" x="929"/>
              </a:cxn>
              <a:cxn ang="0">
                <a:pos y="275" x="955"/>
              </a:cxn>
              <a:cxn ang="0">
                <a:pos y="223" x="921"/>
              </a:cxn>
              <a:cxn ang="0">
                <a:pos y="156" x="889"/>
              </a:cxn>
              <a:cxn ang="0">
                <a:pos y="122" x="867"/>
              </a:cxn>
              <a:cxn ang="0">
                <a:pos y="90" x="910"/>
              </a:cxn>
              <a:cxn ang="0">
                <a:pos y="80" x="849"/>
              </a:cxn>
              <a:cxn ang="0">
                <a:pos y="58" x="951"/>
              </a:cxn>
              <a:cxn ang="0">
                <a:pos y="78" x="1072"/>
              </a:cxn>
              <a:cxn ang="0">
                <a:pos y="86" x="1142"/>
              </a:cxn>
              <a:cxn ang="0">
                <a:pos y="164" x="1225"/>
              </a:cxn>
              <a:cxn ang="0">
                <a:pos y="214" x="1313"/>
              </a:cxn>
              <a:cxn ang="0">
                <a:pos y="217" x="1394"/>
              </a:cxn>
              <a:cxn ang="0">
                <a:pos y="195" x="1471"/>
              </a:cxn>
              <a:cxn ang="0">
                <a:pos y="214" x="1517"/>
              </a:cxn>
              <a:cxn ang="0">
                <a:pos y="198" x="1555"/>
              </a:cxn>
              <a:cxn ang="0">
                <a:pos y="224" x="1608"/>
              </a:cxn>
              <a:cxn ang="0">
                <a:pos y="222" x="1651"/>
              </a:cxn>
              <a:cxn ang="0">
                <a:pos y="199" x="1686"/>
              </a:cxn>
              <a:cxn ang="0">
                <a:pos y="225" x="1742"/>
              </a:cxn>
              <a:cxn ang="0">
                <a:pos y="214" x="1789"/>
              </a:cxn>
              <a:cxn ang="0">
                <a:pos y="229" x="1830"/>
              </a:cxn>
              <a:cxn ang="0">
                <a:pos y="211" x="1898"/>
              </a:cxn>
              <a:cxn ang="0">
                <a:pos y="254" x="1936"/>
              </a:cxn>
              <a:cxn ang="0">
                <a:pos y="238" x="1948"/>
              </a:cxn>
              <a:cxn ang="0">
                <a:pos y="170" x="1940"/>
              </a:cxn>
              <a:cxn ang="0">
                <a:pos y="140" x="1881"/>
              </a:cxn>
              <a:cxn ang="0">
                <a:pos y="152" x="1807"/>
              </a:cxn>
              <a:cxn ang="0">
                <a:pos y="140" x="1742"/>
              </a:cxn>
              <a:cxn ang="0">
                <a:pos y="142" x="1648"/>
              </a:cxn>
              <a:cxn ang="0">
                <a:pos y="140" x="1580"/>
              </a:cxn>
              <a:cxn ang="0">
                <a:pos y="145" x="1514"/>
              </a:cxn>
              <a:cxn ang="0">
                <a:pos y="145" x="1442"/>
              </a:cxn>
              <a:cxn ang="0">
                <a:pos y="146" x="1365"/>
              </a:cxn>
              <a:cxn ang="0">
                <a:pos y="145" x="1310"/>
              </a:cxn>
              <a:cxn ang="0">
                <a:pos y="102" x="1244"/>
              </a:cxn>
              <a:cxn ang="0">
                <a:pos y="39" x="1153"/>
              </a:cxn>
              <a:cxn ang="0">
                <a:pos y="0" x="1008"/>
              </a:cxn>
              <a:cxn ang="0">
                <a:pos y="31" x="821"/>
              </a:cxn>
              <a:cxn ang="0">
                <a:pos y="130" x="676"/>
              </a:cxn>
              <a:cxn ang="0">
                <a:pos y="152" x="558"/>
              </a:cxn>
              <a:cxn ang="0">
                <a:pos y="147" x="395"/>
              </a:cxn>
              <a:cxn ang="0">
                <a:pos y="147" x="234"/>
              </a:cxn>
              <a:cxn ang="0">
                <a:pos y="142" x="51"/>
              </a:cxn>
              <a:cxn ang="0">
                <a:pos y="172" x="4"/>
              </a:cxn>
              <a:cxn ang="0">
                <a:pos y="271" x="0"/>
              </a:cxn>
            </a:cxnLst>
            <a:rect t="0" r="r" l="0" b="b"/>
            <a:pathLst>
              <a:path w="1948" h="405">
                <a:moveTo>
                  <a:pt y="271" x="0"/>
                </a:moveTo>
                <a:lnTo>
                  <a:pt y="341" x="0"/>
                </a:lnTo>
                <a:lnTo>
                  <a:pt y="405" x="0"/>
                </a:lnTo>
                <a:lnTo>
                  <a:pt y="353" x="5"/>
                </a:lnTo>
                <a:lnTo>
                  <a:pt y="312" x="6"/>
                </a:lnTo>
                <a:lnTo>
                  <a:pt y="238" x="8"/>
                </a:lnTo>
                <a:lnTo>
                  <a:pt y="202" x="14"/>
                </a:lnTo>
                <a:lnTo>
                  <a:pt y="190" x="25"/>
                </a:lnTo>
                <a:lnTo>
                  <a:pt y="199" x="37"/>
                </a:lnTo>
                <a:lnTo>
                  <a:pt y="201" x="53"/>
                </a:lnTo>
                <a:lnTo>
                  <a:pt y="211" x="75"/>
                </a:lnTo>
                <a:lnTo>
                  <a:pt y="224" x="88"/>
                </a:lnTo>
                <a:lnTo>
                  <a:pt y="224" x="106"/>
                </a:lnTo>
                <a:lnTo>
                  <a:pt y="217" x="120"/>
                </a:lnTo>
                <a:lnTo>
                  <a:pt y="195" x="135"/>
                </a:lnTo>
                <a:lnTo>
                  <a:pt y="197" x="148"/>
                </a:lnTo>
                <a:lnTo>
                  <a:pt y="214" x="172"/>
                </a:lnTo>
                <a:lnTo>
                  <a:pt y="222" x="185"/>
                </a:lnTo>
                <a:lnTo>
                  <a:pt y="229" x="200"/>
                </a:lnTo>
                <a:lnTo>
                  <a:pt y="232" x="216"/>
                </a:lnTo>
                <a:lnTo>
                  <a:pt y="222" x="242"/>
                </a:lnTo>
                <a:lnTo>
                  <a:pt y="243" x="271"/>
                </a:lnTo>
                <a:lnTo>
                  <a:pt y="232" x="293"/>
                </a:lnTo>
                <a:lnTo>
                  <a:pt y="211" x="330"/>
                </a:lnTo>
                <a:lnTo>
                  <a:pt y="211" x="353"/>
                </a:lnTo>
                <a:lnTo>
                  <a:pt y="194" x="378"/>
                </a:lnTo>
                <a:lnTo>
                  <a:pt y="186" x="395"/>
                </a:lnTo>
                <a:lnTo>
                  <a:pt y="208" x="421"/>
                </a:lnTo>
                <a:lnTo>
                  <a:pt y="203" x="441"/>
                </a:lnTo>
                <a:lnTo>
                  <a:pt y="211" x="458"/>
                </a:lnTo>
                <a:lnTo>
                  <a:pt y="211" x="470"/>
                </a:lnTo>
                <a:lnTo>
                  <a:pt y="211" x="484"/>
                </a:lnTo>
                <a:lnTo>
                  <a:pt y="219" x="495"/>
                </a:lnTo>
                <a:lnTo>
                  <a:pt y="211" x="512"/>
                </a:lnTo>
                <a:lnTo>
                  <a:pt y="190" x="525"/>
                </a:lnTo>
                <a:lnTo>
                  <a:pt y="210" x="573"/>
                </a:lnTo>
                <a:lnTo>
                  <a:pt y="234" x="597"/>
                </a:lnTo>
                <a:lnTo>
                  <a:pt y="272" x="606"/>
                </a:lnTo>
                <a:lnTo>
                  <a:pt y="184" x="712"/>
                </a:lnTo>
                <a:lnTo>
                  <a:pt y="152" x="738"/>
                </a:lnTo>
                <a:lnTo>
                  <a:pt y="136" x="763"/>
                </a:lnTo>
                <a:lnTo>
                  <a:pt y="124" x="791"/>
                </a:lnTo>
                <a:lnTo>
                  <a:pt y="148" x="787"/>
                </a:lnTo>
                <a:lnTo>
                  <a:pt y="188" x="755"/>
                </a:lnTo>
                <a:lnTo>
                  <a:pt y="181" x="776"/>
                </a:lnTo>
                <a:lnTo>
                  <a:pt y="166" x="806"/>
                </a:lnTo>
                <a:lnTo>
                  <a:pt y="176" x="827"/>
                </a:lnTo>
                <a:lnTo>
                  <a:pt y="203" x="842"/>
                </a:lnTo>
                <a:lnTo>
                  <a:pt y="225" x="833"/>
                </a:lnTo>
                <a:lnTo>
                  <a:pt y="228" x="863"/>
                </a:lnTo>
                <a:lnTo>
                  <a:pt y="243" x="887"/>
                </a:lnTo>
                <a:lnTo>
                  <a:pt y="262" x="895"/>
                </a:lnTo>
                <a:lnTo>
                  <a:pt y="259" x="917"/>
                </a:lnTo>
                <a:lnTo>
                  <a:pt y="275" x="929"/>
                </a:lnTo>
                <a:lnTo>
                  <a:pt y="305" x="948"/>
                </a:lnTo>
                <a:lnTo>
                  <a:pt y="299" x="963"/>
                </a:lnTo>
                <a:lnTo>
                  <a:pt y="275" x="955"/>
                </a:lnTo>
                <a:lnTo>
                  <a:pt y="250" x="948"/>
                </a:lnTo>
                <a:lnTo>
                  <a:pt y="240" x="936"/>
                </a:lnTo>
                <a:lnTo>
                  <a:pt y="223" x="921"/>
                </a:lnTo>
                <a:lnTo>
                  <a:pt y="186" x="929"/>
                </a:lnTo>
                <a:lnTo>
                  <a:pt y="161" x="919"/>
                </a:lnTo>
                <a:lnTo>
                  <a:pt y="156" x="889"/>
                </a:lnTo>
                <a:lnTo>
                  <a:pt y="136" x="898"/>
                </a:lnTo>
                <a:lnTo>
                  <a:pt y="120" x="917"/>
                </a:lnTo>
                <a:lnTo>
                  <a:pt y="122" x="867"/>
                </a:lnTo>
                <a:lnTo>
                  <a:pt y="110" x="889"/>
                </a:lnTo>
                <a:lnTo>
                  <a:pt y="94" x="931"/>
                </a:lnTo>
                <a:lnTo>
                  <a:pt y="90" x="910"/>
                </a:lnTo>
                <a:lnTo>
                  <a:pt y="104" x="857"/>
                </a:lnTo>
                <a:lnTo>
                  <a:pt y="96" x="831"/>
                </a:lnTo>
                <a:lnTo>
                  <a:pt y="80" x="849"/>
                </a:lnTo>
                <a:lnTo>
                  <a:pt y="76" x="887"/>
                </a:lnTo>
                <a:lnTo>
                  <a:pt y="72" x="919"/>
                </a:lnTo>
                <a:lnTo>
                  <a:pt y="58" x="951"/>
                </a:lnTo>
                <a:lnTo>
                  <a:pt y="50" x="1006"/>
                </a:lnTo>
                <a:lnTo>
                  <a:pt y="56" x="1046"/>
                </a:lnTo>
                <a:lnTo>
                  <a:pt y="78" x="1072"/>
                </a:lnTo>
                <a:lnTo>
                  <a:pt y="92" x="1098"/>
                </a:lnTo>
                <a:lnTo>
                  <a:pt y="82" x="1117"/>
                </a:lnTo>
                <a:lnTo>
                  <a:pt y="86" x="1142"/>
                </a:lnTo>
                <a:lnTo>
                  <a:pt y="106" x="1174"/>
                </a:lnTo>
                <a:lnTo>
                  <a:pt y="132" x="1202"/>
                </a:lnTo>
                <a:lnTo>
                  <a:pt y="164" x="1225"/>
                </a:lnTo>
                <a:lnTo>
                  <a:pt y="174" x="1264"/>
                </a:lnTo>
                <a:lnTo>
                  <a:pt y="195" x="1294"/>
                </a:lnTo>
                <a:lnTo>
                  <a:pt y="214" x="1313"/>
                </a:lnTo>
                <a:lnTo>
                  <a:pt y="232" x="1341"/>
                </a:lnTo>
                <a:lnTo>
                  <a:pt y="227" x="1373"/>
                </a:lnTo>
                <a:lnTo>
                  <a:pt y="217" x="1394"/>
                </a:lnTo>
                <a:lnTo>
                  <a:pt y="217" x="1433"/>
                </a:lnTo>
                <a:lnTo>
                  <a:pt y="193" x="1454"/>
                </a:lnTo>
                <a:lnTo>
                  <a:pt y="195" x="1471"/>
                </a:lnTo>
                <a:lnTo>
                  <a:pt y="195" x="1483"/>
                </a:lnTo>
                <a:lnTo>
                  <a:pt y="206" x="1499"/>
                </a:lnTo>
                <a:lnTo>
                  <a:pt y="214" x="1517"/>
                </a:lnTo>
                <a:lnTo>
                  <a:pt y="197" x="1530"/>
                </a:lnTo>
                <a:lnTo>
                  <a:pt y="193" x="1544"/>
                </a:lnTo>
                <a:lnTo>
                  <a:pt y="198" x="1555"/>
                </a:lnTo>
                <a:lnTo>
                  <a:pt y="190" x="1569"/>
                </a:lnTo>
                <a:lnTo>
                  <a:pt y="202" x="1593"/>
                </a:lnTo>
                <a:lnTo>
                  <a:pt y="224" x="1608"/>
                </a:lnTo>
                <a:lnTo>
                  <a:pt y="227" x="1626"/>
                </a:lnTo>
                <a:lnTo>
                  <a:pt y="229" x="1637"/>
                </a:lnTo>
                <a:lnTo>
                  <a:pt y="222" x="1651"/>
                </a:lnTo>
                <a:lnTo>
                  <a:pt y="212" x="1662"/>
                </a:lnTo>
                <a:lnTo>
                  <a:pt y="208" x="1671"/>
                </a:lnTo>
                <a:lnTo>
                  <a:pt y="199" x="1686"/>
                </a:lnTo>
                <a:lnTo>
                  <a:pt y="198" x="1703"/>
                </a:lnTo>
                <a:lnTo>
                  <a:pt y="214" x="1718"/>
                </a:lnTo>
                <a:lnTo>
                  <a:pt y="225" x="1742"/>
                </a:lnTo>
                <a:lnTo>
                  <a:pt y="214" x="1764"/>
                </a:lnTo>
                <a:lnTo>
                  <a:pt y="208" x="1774"/>
                </a:lnTo>
                <a:lnTo>
                  <a:pt y="214" x="1789"/>
                </a:lnTo>
                <a:lnTo>
                  <a:pt y="217" x="1799"/>
                </a:lnTo>
                <a:lnTo>
                  <a:pt y="229" x="1814"/>
                </a:lnTo>
                <a:lnTo>
                  <a:pt y="229" x="1830"/>
                </a:lnTo>
                <a:lnTo>
                  <a:pt y="225" x="1848"/>
                </a:lnTo>
                <a:lnTo>
                  <a:pt y="219" x="1871"/>
                </a:lnTo>
                <a:lnTo>
                  <a:pt y="211" x="1898"/>
                </a:lnTo>
                <a:lnTo>
                  <a:pt y="219" x="1916"/>
                </a:lnTo>
                <a:lnTo>
                  <a:pt y="231" x="1927"/>
                </a:lnTo>
                <a:lnTo>
                  <a:pt y="254" x="1936"/>
                </a:lnTo>
                <a:lnTo>
                  <a:pt y="294" x="1942"/>
                </a:lnTo>
                <a:lnTo>
                  <a:pt y="346" x="1948"/>
                </a:lnTo>
                <a:lnTo>
                  <a:pt y="238" x="1948"/>
                </a:lnTo>
                <a:lnTo>
                  <a:pt y="210" x="1948"/>
                </a:lnTo>
                <a:lnTo>
                  <a:pt y="192" x="1945"/>
                </a:lnTo>
                <a:lnTo>
                  <a:pt y="170" x="1940"/>
                </a:lnTo>
                <a:lnTo>
                  <a:pt y="151" x="1930"/>
                </a:lnTo>
                <a:lnTo>
                  <a:pt y="142" x="1910"/>
                </a:lnTo>
                <a:lnTo>
                  <a:pt y="140" x="1881"/>
                </a:lnTo>
                <a:lnTo>
                  <a:pt y="142" x="1858"/>
                </a:lnTo>
                <a:lnTo>
                  <a:pt y="137" x="1832"/>
                </a:lnTo>
                <a:lnTo>
                  <a:pt y="152" x="1807"/>
                </a:lnTo>
                <a:lnTo>
                  <a:pt y="145" x="1781"/>
                </a:lnTo>
                <a:lnTo>
                  <a:pt y="140" x="1759"/>
                </a:lnTo>
                <a:lnTo>
                  <a:pt y="140" x="1742"/>
                </a:lnTo>
                <a:lnTo>
                  <a:pt y="145" x="1698"/>
                </a:lnTo>
                <a:lnTo>
                  <a:pt y="148" x="1674"/>
                </a:lnTo>
                <a:lnTo>
                  <a:pt y="142" x="1648"/>
                </a:lnTo>
                <a:lnTo>
                  <a:pt y="149" x="1623"/>
                </a:lnTo>
                <a:lnTo>
                  <a:pt y="142" x="1592"/>
                </a:lnTo>
                <a:lnTo>
                  <a:pt y="140" x="1580"/>
                </a:lnTo>
                <a:lnTo>
                  <a:pt y="140" x="1555"/>
                </a:lnTo>
                <a:lnTo>
                  <a:pt y="137" x="1531"/>
                </a:lnTo>
                <a:lnTo>
                  <a:pt y="145" x="1514"/>
                </a:lnTo>
                <a:lnTo>
                  <a:pt y="142" x="1500"/>
                </a:lnTo>
                <a:lnTo>
                  <a:pt y="140" x="1469"/>
                </a:lnTo>
                <a:lnTo>
                  <a:pt y="145" x="1442"/>
                </a:lnTo>
                <a:lnTo>
                  <a:pt y="145" x="1417"/>
                </a:lnTo>
                <a:lnTo>
                  <a:pt y="137" x="1389"/>
                </a:lnTo>
                <a:lnTo>
                  <a:pt y="146" x="1365"/>
                </a:lnTo>
                <a:lnTo>
                  <a:pt y="140" x="1346"/>
                </a:lnTo>
                <a:lnTo>
                  <a:pt y="149" x="1328"/>
                </a:lnTo>
                <a:lnTo>
                  <a:pt y="145" x="1310"/>
                </a:lnTo>
                <a:lnTo>
                  <a:pt y="140" x="1287"/>
                </a:lnTo>
                <a:lnTo>
                  <a:pt y="132" x="1274"/>
                </a:lnTo>
                <a:lnTo>
                  <a:pt y="102" x="1244"/>
                </a:lnTo>
                <a:lnTo>
                  <a:pt y="74" x="1211"/>
                </a:lnTo>
                <a:lnTo>
                  <a:pt y="55" x="1181"/>
                </a:lnTo>
                <a:lnTo>
                  <a:pt y="39" x="1153"/>
                </a:lnTo>
                <a:lnTo>
                  <a:pt y="19" x="1110"/>
                </a:lnTo>
                <a:lnTo>
                  <a:pt y="7" x="1057"/>
                </a:lnTo>
                <a:lnTo>
                  <a:pt y="0" x="1008"/>
                </a:lnTo>
                <a:lnTo>
                  <a:pt y="3" x="927"/>
                </a:lnTo>
                <a:lnTo>
                  <a:pt y="18" x="858"/>
                </a:lnTo>
                <a:lnTo>
                  <a:pt y="31" x="821"/>
                </a:lnTo>
                <a:lnTo>
                  <a:pt y="60" x="765"/>
                </a:lnTo>
                <a:lnTo>
                  <a:pt y="94" x="720"/>
                </a:lnTo>
                <a:lnTo>
                  <a:pt y="130" x="676"/>
                </a:lnTo>
                <a:lnTo>
                  <a:pt y="142" x="633"/>
                </a:lnTo>
                <a:lnTo>
                  <a:pt y="150" x="597"/>
                </a:lnTo>
                <a:lnTo>
                  <a:pt y="152" x="558"/>
                </a:lnTo>
                <a:lnTo>
                  <a:pt y="147" x="521"/>
                </a:lnTo>
                <a:lnTo>
                  <a:pt y="147" x="490"/>
                </a:lnTo>
                <a:lnTo>
                  <a:pt y="147" x="395"/>
                </a:lnTo>
                <a:lnTo>
                  <a:pt y="145" x="367"/>
                </a:lnTo>
                <a:lnTo>
                  <a:pt y="150" x="285"/>
                </a:lnTo>
                <a:lnTo>
                  <a:pt y="147" x="234"/>
                </a:lnTo>
                <a:lnTo>
                  <a:pt y="140" x="173"/>
                </a:lnTo>
                <a:lnTo>
                  <a:pt y="142" x="97"/>
                </a:lnTo>
                <a:lnTo>
                  <a:pt y="142" x="51"/>
                </a:lnTo>
                <a:lnTo>
                  <a:pt y="145" x="31"/>
                </a:lnTo>
                <a:lnTo>
                  <a:pt y="152" x="17"/>
                </a:lnTo>
                <a:lnTo>
                  <a:pt y="172" x="4"/>
                </a:lnTo>
                <a:lnTo>
                  <a:pt y="203" x="0"/>
                </a:lnTo>
                <a:lnTo>
                  <a:pt y="235" x="0"/>
                </a:lnTo>
                <a:lnTo>
                  <a:pt y="271" x="0"/>
                </a:lnTo>
              </a:path>
            </a:pathLst>
          </a:custGeom>
          <a:solidFill>
            <a:srgbClr val="FFFFFF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 numCol="1"/>
          <a:lstStyle/>
          <a:p>
            <a:pPr>
              <a:defRPr/>
            </a:pPr>
            <a:endParaRPr lang="en-US"/>
          </a:p>
        </p:txBody>
      </p:sp>
      <p:sp>
        <p:nvSpPr>
          <p:cNvPr name="Freeform 9" id="11"/>
          <p:cNvSpPr>
            <a:spLocks/>
          </p:cNvSpPr>
          <p:nvPr/>
        </p:nvSpPr>
        <p:spPr>
          <a:xfrm>
            <a:off y="334963" x="3981450"/>
            <a:ext cy="638175" cx="142875"/>
          </a:xfrm>
          <a:custGeom>
            <a:avLst/>
            <a:gdLst/>
            <a:ahLst/>
            <a:cxnLst>
              <a:cxn ang="0">
                <a:pos y="10" x="21"/>
              </a:cxn>
              <a:cxn ang="0">
                <a:pos y="40" x="28"/>
              </a:cxn>
              <a:cxn ang="0">
                <a:pos y="54" x="21"/>
              </a:cxn>
              <a:cxn ang="0">
                <a:pos y="99" x="10"/>
              </a:cxn>
              <a:cxn ang="0">
                <a:pos y="138" x="2"/>
              </a:cxn>
              <a:cxn ang="0">
                <a:pos y="173" x="0"/>
              </a:cxn>
              <a:cxn ang="0">
                <a:pos y="215" x="8"/>
              </a:cxn>
              <a:cxn ang="0">
                <a:pos y="256" x="13"/>
              </a:cxn>
              <a:cxn ang="0">
                <a:pos y="295" x="21"/>
              </a:cxn>
              <a:cxn ang="0">
                <a:pos y="319" x="43"/>
              </a:cxn>
              <a:cxn ang="0">
                <a:pos y="348" x="52"/>
              </a:cxn>
              <a:cxn ang="0">
                <a:pos y="374" x="71"/>
              </a:cxn>
              <a:cxn ang="0">
                <a:pos y="401" x="89"/>
              </a:cxn>
              <a:cxn ang="0">
                <a:pos y="376" x="82"/>
              </a:cxn>
              <a:cxn ang="0">
                <a:pos y="346" x="65"/>
              </a:cxn>
              <a:cxn ang="0">
                <a:pos y="313" x="69"/>
              </a:cxn>
              <a:cxn ang="0">
                <a:pos y="272" x="45"/>
              </a:cxn>
              <a:cxn ang="0">
                <a:pos y="223" x="23"/>
              </a:cxn>
              <a:cxn ang="0">
                <a:pos y="150" x="19"/>
              </a:cxn>
              <a:cxn ang="0">
                <a:pos y="103" x="28"/>
              </a:cxn>
              <a:cxn ang="0">
                <a:pos y="54" x="41"/>
              </a:cxn>
              <a:cxn ang="0">
                <a:pos y="20" x="43"/>
              </a:cxn>
              <a:cxn ang="0">
                <a:pos y="0" x="23"/>
              </a:cxn>
              <a:cxn ang="0">
                <a:pos y="10" x="21"/>
              </a:cxn>
            </a:cxnLst>
            <a:rect t="0" r="r" l="0" b="b"/>
            <a:pathLst>
              <a:path w="90" h="402">
                <a:moveTo>
                  <a:pt y="10" x="21"/>
                </a:moveTo>
                <a:lnTo>
                  <a:pt y="40" x="28"/>
                </a:lnTo>
                <a:lnTo>
                  <a:pt y="54" x="21"/>
                </a:lnTo>
                <a:lnTo>
                  <a:pt y="99" x="10"/>
                </a:lnTo>
                <a:lnTo>
                  <a:pt y="138" x="2"/>
                </a:lnTo>
                <a:lnTo>
                  <a:pt y="173" x="0"/>
                </a:lnTo>
                <a:lnTo>
                  <a:pt y="215" x="8"/>
                </a:lnTo>
                <a:lnTo>
                  <a:pt y="256" x="13"/>
                </a:lnTo>
                <a:lnTo>
                  <a:pt y="295" x="21"/>
                </a:lnTo>
                <a:lnTo>
                  <a:pt y="319" x="43"/>
                </a:lnTo>
                <a:lnTo>
                  <a:pt y="348" x="52"/>
                </a:lnTo>
                <a:lnTo>
                  <a:pt y="374" x="71"/>
                </a:lnTo>
                <a:lnTo>
                  <a:pt y="401" x="89"/>
                </a:lnTo>
                <a:lnTo>
                  <a:pt y="376" x="82"/>
                </a:lnTo>
                <a:lnTo>
                  <a:pt y="346" x="65"/>
                </a:lnTo>
                <a:lnTo>
                  <a:pt y="313" x="69"/>
                </a:lnTo>
                <a:lnTo>
                  <a:pt y="272" x="45"/>
                </a:lnTo>
                <a:lnTo>
                  <a:pt y="223" x="23"/>
                </a:lnTo>
                <a:lnTo>
                  <a:pt y="150" x="19"/>
                </a:lnTo>
                <a:lnTo>
                  <a:pt y="103" x="28"/>
                </a:lnTo>
                <a:lnTo>
                  <a:pt y="54" x="41"/>
                </a:lnTo>
                <a:lnTo>
                  <a:pt y="20" x="43"/>
                </a:lnTo>
                <a:lnTo>
                  <a:pt y="0" x="23"/>
                </a:lnTo>
                <a:lnTo>
                  <a:pt y="10" x="21"/>
                </a:lnTo>
              </a:path>
            </a:pathLst>
          </a:custGeom>
          <a:solidFill>
            <a:srgbClr val="FFFFFF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 numCol="1"/>
          <a:lstStyle/>
          <a:p>
            <a:pPr>
              <a:defRPr/>
            </a:pPr>
            <a:endParaRPr lang="en-US"/>
          </a:p>
        </p:txBody>
      </p:sp>
      <p:grpSp>
        <p:nvGrpSpPr>
          <p:cNvPr name="Group 10" id="12"/>
          <p:cNvGrpSpPr>
            <a:grpSpLocks/>
          </p:cNvGrpSpPr>
          <p:nvPr/>
        </p:nvGrpSpPr>
        <p:grpSpPr>
          <a:xfrm>
            <a:off y="209550" x="134938"/>
            <a:ext cy="844550" cx="2808287"/>
            <a:chOff y="132" x="85"/>
            <a:chExt cy="532" cx="1769"/>
          </a:xfrm>
        </p:grpSpPr>
        <p:sp>
          <p:nvSpPr>
            <p:cNvPr name="Freeform 11" id="13"/>
            <p:cNvSpPr>
              <a:spLocks/>
            </p:cNvSpPr>
            <p:nvPr/>
          </p:nvSpPr>
          <p:spPr>
            <a:xfrm>
              <a:off y="132" x="93"/>
              <a:ext cy="427" cx="1761"/>
            </a:xfrm>
            <a:custGeom>
              <a:avLst/>
              <a:gdLst/>
              <a:ahLst/>
              <a:cxnLst>
                <a:cxn ang="0">
                  <a:pos y="6" x="23"/>
                </a:cxn>
                <a:cxn ang="0">
                  <a:pos y="0" x="37"/>
                </a:cxn>
                <a:cxn ang="0">
                  <a:pos y="0" x="1706"/>
                </a:cxn>
                <a:cxn ang="0">
                  <a:pos y="4" x="1725"/>
                </a:cxn>
                <a:cxn ang="0">
                  <a:pos y="15" x="1739"/>
                </a:cxn>
                <a:cxn ang="0">
                  <a:pos y="42" x="1751"/>
                </a:cxn>
                <a:cxn ang="0">
                  <a:pos y="74" x="1758"/>
                </a:cxn>
                <a:cxn ang="0">
                  <a:pos y="110" x="1760"/>
                </a:cxn>
                <a:cxn ang="0">
                  <a:pos y="426" x="1760"/>
                </a:cxn>
                <a:cxn ang="0">
                  <a:pos y="426" x="66"/>
                </a:cxn>
                <a:cxn ang="0">
                  <a:pos y="426" x="0"/>
                </a:cxn>
                <a:cxn ang="0">
                  <a:pos y="132" x="0"/>
                </a:cxn>
                <a:cxn ang="0">
                  <a:pos y="89" x="0"/>
                </a:cxn>
                <a:cxn ang="0">
                  <a:pos y="47" x="7"/>
                </a:cxn>
                <a:cxn ang="0">
                  <a:pos y="25" x="13"/>
                </a:cxn>
                <a:cxn ang="0">
                  <a:pos y="6" x="23"/>
                </a:cxn>
              </a:cxnLst>
              <a:rect t="0" r="r" l="0" b="b"/>
              <a:pathLst>
                <a:path w="1761" h="427">
                  <a:moveTo>
                    <a:pt y="6" x="23"/>
                  </a:moveTo>
                  <a:lnTo>
                    <a:pt y="0" x="37"/>
                  </a:lnTo>
                  <a:lnTo>
                    <a:pt y="0" x="1706"/>
                  </a:lnTo>
                  <a:lnTo>
                    <a:pt y="4" x="1725"/>
                  </a:lnTo>
                  <a:lnTo>
                    <a:pt y="15" x="1739"/>
                  </a:lnTo>
                  <a:lnTo>
                    <a:pt y="42" x="1751"/>
                  </a:lnTo>
                  <a:lnTo>
                    <a:pt y="74" x="1758"/>
                  </a:lnTo>
                  <a:lnTo>
                    <a:pt y="110" x="1760"/>
                  </a:lnTo>
                  <a:lnTo>
                    <a:pt y="426" x="1760"/>
                  </a:lnTo>
                  <a:lnTo>
                    <a:pt y="426" x="66"/>
                  </a:lnTo>
                  <a:lnTo>
                    <a:pt y="426" x="0"/>
                  </a:lnTo>
                  <a:lnTo>
                    <a:pt y="132" x="0"/>
                  </a:lnTo>
                  <a:lnTo>
                    <a:pt y="89" x="0"/>
                  </a:lnTo>
                  <a:lnTo>
                    <a:pt y="47" x="7"/>
                  </a:lnTo>
                  <a:lnTo>
                    <a:pt y="25" x="13"/>
                  </a:lnTo>
                  <a:lnTo>
                    <a:pt y="6" x="23"/>
                  </a:lnTo>
                </a:path>
              </a:pathLst>
            </a:custGeom>
            <a:gradFill rotWithShape="0">
              <a:gsLst>
                <a:gs pos="0">
                  <a:srgbClr val="00CCFF"/>
                </a:gs>
                <a:gs pos="100000">
                  <a:srgbClr val="FFFFFF"/>
                </a:gs>
              </a:gsLst>
              <a:lin scaled="1" ang="5400000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numCol="1"/>
            <a:lstStyle/>
            <a:p>
              <a:pPr>
                <a:defRPr/>
              </a:pPr>
              <a:endParaRPr lang="en-US"/>
            </a:p>
          </p:txBody>
        </p:sp>
        <p:sp>
          <p:nvSpPr>
            <p:cNvPr name="Freeform 12" id="14"/>
            <p:cNvSpPr>
              <a:spLocks/>
            </p:cNvSpPr>
            <p:nvPr/>
          </p:nvSpPr>
          <p:spPr>
            <a:xfrm>
              <a:off y="412" x="85"/>
              <a:ext cy="185" cx="1761"/>
            </a:xfrm>
            <a:custGeom>
              <a:avLst/>
              <a:gdLst/>
              <a:ahLst/>
              <a:cxnLst>
                <a:cxn ang="0">
                  <a:pos y="63" x="85"/>
                </a:cxn>
                <a:cxn ang="0">
                  <a:pos y="63" x="138"/>
                </a:cxn>
                <a:cxn ang="0">
                  <a:pos y="95" x="180"/>
                </a:cxn>
                <a:cxn ang="0">
                  <a:pos y="76" x="248"/>
                </a:cxn>
                <a:cxn ang="0">
                  <a:pos y="67" x="325"/>
                </a:cxn>
                <a:cxn ang="0">
                  <a:pos y="86" x="379"/>
                </a:cxn>
                <a:cxn ang="0">
                  <a:pos y="76" x="438"/>
                </a:cxn>
                <a:cxn ang="0">
                  <a:pos y="82" x="532"/>
                </a:cxn>
                <a:cxn ang="0">
                  <a:pos y="95" x="592"/>
                </a:cxn>
                <a:cxn ang="0">
                  <a:pos y="57" x="663"/>
                </a:cxn>
                <a:cxn ang="0">
                  <a:pos y="90" x="716"/>
                </a:cxn>
                <a:cxn ang="0">
                  <a:pos y="85" x="787"/>
                </a:cxn>
                <a:cxn ang="0">
                  <a:pos y="90" x="824"/>
                </a:cxn>
                <a:cxn ang="0">
                  <a:pos y="57" x="857"/>
                </a:cxn>
                <a:cxn ang="0">
                  <a:pos y="34" x="899"/>
                </a:cxn>
                <a:cxn ang="0">
                  <a:pos y="31" x="949"/>
                </a:cxn>
                <a:cxn ang="0">
                  <a:pos y="22" x="991"/>
                </a:cxn>
                <a:cxn ang="0">
                  <a:pos y="48" x="1030"/>
                </a:cxn>
                <a:cxn ang="0">
                  <a:pos y="67" x="1071"/>
                </a:cxn>
                <a:cxn ang="0">
                  <a:pos y="53" x="1138"/>
                </a:cxn>
                <a:cxn ang="0">
                  <a:pos y="89" x="1168"/>
                </a:cxn>
                <a:cxn ang="0">
                  <a:pos y="95" x="1215"/>
                </a:cxn>
                <a:cxn ang="0">
                  <a:pos y="95" x="1293"/>
                </a:cxn>
                <a:cxn ang="0">
                  <a:pos y="79" x="1340"/>
                </a:cxn>
                <a:cxn ang="0">
                  <a:pos y="86" x="1376"/>
                </a:cxn>
                <a:cxn ang="0">
                  <a:pos y="57" x="1418"/>
                </a:cxn>
                <a:cxn ang="0">
                  <a:pos y="53" x="1478"/>
                </a:cxn>
                <a:cxn ang="0">
                  <a:pos y="22" x="1528"/>
                </a:cxn>
                <a:cxn ang="0">
                  <a:pos y="15" x="1567"/>
                </a:cxn>
                <a:cxn ang="0">
                  <a:pos y="27" x="1617"/>
                </a:cxn>
                <a:cxn ang="0">
                  <a:pos y="1" x="1661"/>
                </a:cxn>
                <a:cxn ang="0">
                  <a:pos y="48" x="1703"/>
                </a:cxn>
                <a:cxn ang="0">
                  <a:pos y="24" x="1750"/>
                </a:cxn>
                <a:cxn ang="0">
                  <a:pos y="184" x="1760"/>
                </a:cxn>
                <a:cxn ang="0">
                  <a:pos y="149" x="727"/>
                </a:cxn>
                <a:cxn ang="0">
                  <a:pos y="29" x="0"/>
                </a:cxn>
                <a:cxn ang="0">
                  <a:pos y="50" x="26"/>
                </a:cxn>
                <a:cxn ang="0">
                  <a:pos y="57" x="61"/>
                </a:cxn>
              </a:cxnLst>
              <a:rect t="0" r="r" l="0" b="b"/>
              <a:pathLst>
                <a:path w="1761" h="185">
                  <a:moveTo>
                    <a:pt y="57" x="61"/>
                  </a:moveTo>
                  <a:lnTo>
                    <a:pt y="63" x="85"/>
                  </a:lnTo>
                  <a:lnTo>
                    <a:pt y="57" x="112"/>
                  </a:lnTo>
                  <a:lnTo>
                    <a:pt y="63" x="138"/>
                  </a:lnTo>
                  <a:lnTo>
                    <a:pt y="81" x="158"/>
                  </a:lnTo>
                  <a:lnTo>
                    <a:pt y="95" x="180"/>
                  </a:lnTo>
                  <a:lnTo>
                    <a:pt y="82" x="217"/>
                  </a:lnTo>
                  <a:lnTo>
                    <a:pt y="76" x="248"/>
                  </a:lnTo>
                  <a:lnTo>
                    <a:pt y="76" x="293"/>
                  </a:lnTo>
                  <a:lnTo>
                    <a:pt y="67" x="325"/>
                  </a:lnTo>
                  <a:lnTo>
                    <a:pt y="76" x="354"/>
                  </a:lnTo>
                  <a:lnTo>
                    <a:pt y="86" x="379"/>
                  </a:lnTo>
                  <a:lnTo>
                    <a:pt y="89" x="402"/>
                  </a:lnTo>
                  <a:lnTo>
                    <a:pt y="76" x="438"/>
                  </a:lnTo>
                  <a:lnTo>
                    <a:pt y="76" x="477"/>
                  </a:lnTo>
                  <a:lnTo>
                    <a:pt y="82" x="532"/>
                  </a:lnTo>
                  <a:lnTo>
                    <a:pt y="99" x="555"/>
                  </a:lnTo>
                  <a:lnTo>
                    <a:pt y="95" x="592"/>
                  </a:lnTo>
                  <a:lnTo>
                    <a:pt y="67" x="629"/>
                  </a:lnTo>
                  <a:lnTo>
                    <a:pt y="57" x="663"/>
                  </a:lnTo>
                  <a:lnTo>
                    <a:pt y="67" x="687"/>
                  </a:lnTo>
                  <a:lnTo>
                    <a:pt y="90" x="716"/>
                  </a:lnTo>
                  <a:lnTo>
                    <a:pt y="100" x="750"/>
                  </a:lnTo>
                  <a:lnTo>
                    <a:pt y="85" x="787"/>
                  </a:lnTo>
                  <a:lnTo>
                    <a:pt y="79" x="805"/>
                  </a:lnTo>
                  <a:lnTo>
                    <a:pt y="90" x="824"/>
                  </a:lnTo>
                  <a:lnTo>
                    <a:pt y="76" x="840"/>
                  </a:lnTo>
                  <a:lnTo>
                    <a:pt y="57" x="857"/>
                  </a:lnTo>
                  <a:lnTo>
                    <a:pt y="39" x="877"/>
                  </a:lnTo>
                  <a:lnTo>
                    <a:pt y="34" x="899"/>
                  </a:lnTo>
                  <a:lnTo>
                    <a:pt y="39" x="924"/>
                  </a:lnTo>
                  <a:lnTo>
                    <a:pt y="31" x="949"/>
                  </a:lnTo>
                  <a:lnTo>
                    <a:pt y="22" x="975"/>
                  </a:lnTo>
                  <a:lnTo>
                    <a:pt y="22" x="991"/>
                  </a:lnTo>
                  <a:lnTo>
                    <a:pt y="25" x="1006"/>
                  </a:lnTo>
                  <a:lnTo>
                    <a:pt y="48" x="1030"/>
                  </a:lnTo>
                  <a:lnTo>
                    <a:pt y="44" x="1052"/>
                  </a:lnTo>
                  <a:lnTo>
                    <a:pt y="67" x="1071"/>
                  </a:lnTo>
                  <a:lnTo>
                    <a:pt y="67" x="1107"/>
                  </a:lnTo>
                  <a:lnTo>
                    <a:pt y="53" x="1138"/>
                  </a:lnTo>
                  <a:lnTo>
                    <a:pt y="71" x="1153"/>
                  </a:lnTo>
                  <a:lnTo>
                    <a:pt y="89" x="1168"/>
                  </a:lnTo>
                  <a:lnTo>
                    <a:pt y="84" x="1190"/>
                  </a:lnTo>
                  <a:lnTo>
                    <a:pt y="95" x="1215"/>
                  </a:lnTo>
                  <a:lnTo>
                    <a:pt y="85" x="1242"/>
                  </a:lnTo>
                  <a:lnTo>
                    <a:pt y="95" x="1293"/>
                  </a:lnTo>
                  <a:lnTo>
                    <a:pt y="104" x="1315"/>
                  </a:lnTo>
                  <a:lnTo>
                    <a:pt y="79" x="1340"/>
                  </a:lnTo>
                  <a:lnTo>
                    <a:pt y="77" x="1357"/>
                  </a:lnTo>
                  <a:lnTo>
                    <a:pt y="86" x="1376"/>
                  </a:lnTo>
                  <a:lnTo>
                    <a:pt y="82" x="1394"/>
                  </a:lnTo>
                  <a:lnTo>
                    <a:pt y="57" x="1418"/>
                  </a:lnTo>
                  <a:lnTo>
                    <a:pt y="50" x="1458"/>
                  </a:lnTo>
                  <a:lnTo>
                    <a:pt y="53" x="1478"/>
                  </a:lnTo>
                  <a:lnTo>
                    <a:pt y="53" x="1498"/>
                  </a:lnTo>
                  <a:lnTo>
                    <a:pt y="22" x="1528"/>
                  </a:lnTo>
                  <a:lnTo>
                    <a:pt y="10" x="1545"/>
                  </a:lnTo>
                  <a:lnTo>
                    <a:pt y="15" x="1567"/>
                  </a:lnTo>
                  <a:lnTo>
                    <a:pt y="48" x="1592"/>
                  </a:lnTo>
                  <a:lnTo>
                    <a:pt y="27" x="1617"/>
                  </a:lnTo>
                  <a:lnTo>
                    <a:pt y="0" x="1641"/>
                  </a:lnTo>
                  <a:lnTo>
                    <a:pt y="1" x="1661"/>
                  </a:lnTo>
                  <a:lnTo>
                    <a:pt y="57" x="1685"/>
                  </a:lnTo>
                  <a:lnTo>
                    <a:pt y="48" x="1703"/>
                  </a:lnTo>
                  <a:lnTo>
                    <a:pt y="25" x="1729"/>
                  </a:lnTo>
                  <a:lnTo>
                    <a:pt y="24" x="1750"/>
                  </a:lnTo>
                  <a:lnTo>
                    <a:pt y="43" x="1760"/>
                  </a:lnTo>
                  <a:lnTo>
                    <a:pt y="184" x="1760"/>
                  </a:lnTo>
                  <a:lnTo>
                    <a:pt y="144" x="740"/>
                  </a:lnTo>
                  <a:lnTo>
                    <a:pt y="149" x="727"/>
                  </a:lnTo>
                  <a:lnTo>
                    <a:pt y="133" x="0"/>
                  </a:lnTo>
                  <a:lnTo>
                    <a:pt y="29" x="0"/>
                  </a:lnTo>
                  <a:lnTo>
                    <a:pt y="44" x="10"/>
                  </a:lnTo>
                  <a:lnTo>
                    <a:pt y="50" x="26"/>
                  </a:lnTo>
                  <a:lnTo>
                    <a:pt y="51" x="46"/>
                  </a:lnTo>
                  <a:lnTo>
                    <a:pt y="57" x="61"/>
                  </a:lnTo>
                </a:path>
              </a:pathLst>
            </a:custGeom>
            <a:solidFill>
              <a:srgbClr val="003300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numCol="1"/>
            <a:lstStyle/>
            <a:p>
              <a:pPr>
                <a:defRPr/>
              </a:pPr>
              <a:endParaRPr lang="en-US"/>
            </a:p>
          </p:txBody>
        </p:sp>
        <p:sp>
          <p:nvSpPr>
            <p:cNvPr name="Freeform 13" id="15"/>
            <p:cNvSpPr>
              <a:spLocks/>
            </p:cNvSpPr>
            <p:nvPr/>
          </p:nvSpPr>
          <p:spPr>
            <a:xfrm>
              <a:off y="476" x="85"/>
              <a:ext cy="188" cx="1761"/>
            </a:xfrm>
            <a:custGeom>
              <a:avLst/>
              <a:gdLst/>
              <a:ahLst/>
              <a:cxnLst>
                <a:cxn ang="0">
                  <a:pos y="185" x="37"/>
                </a:cxn>
                <a:cxn ang="0">
                  <a:pos y="187" x="1706"/>
                </a:cxn>
                <a:cxn ang="0">
                  <a:pos y="181" x="1739"/>
                </a:cxn>
                <a:cxn ang="0">
                  <a:pos y="158" x="1758"/>
                </a:cxn>
                <a:cxn ang="0">
                  <a:pos y="22" x="1760"/>
                </a:cxn>
                <a:cxn ang="0">
                  <a:pos y="6" x="1736"/>
                </a:cxn>
                <a:cxn ang="0">
                  <a:pos y="51" x="1723"/>
                </a:cxn>
                <a:cxn ang="0">
                  <a:pos y="47" x="1706"/>
                </a:cxn>
                <a:cxn ang="0">
                  <a:pos y="25" x="1671"/>
                </a:cxn>
                <a:cxn ang="0">
                  <a:pos y="32" x="1625"/>
                </a:cxn>
                <a:cxn ang="0">
                  <a:pos y="37" x="1588"/>
                </a:cxn>
                <a:cxn ang="0">
                  <a:pos y="25" x="1554"/>
                </a:cxn>
                <a:cxn ang="0">
                  <a:pos y="40" x="1520"/>
                </a:cxn>
                <a:cxn ang="0">
                  <a:pos y="49" x="1498"/>
                </a:cxn>
                <a:cxn ang="0">
                  <a:pos y="43" x="1445"/>
                </a:cxn>
                <a:cxn ang="0">
                  <a:pos y="36" x="1396"/>
                </a:cxn>
                <a:cxn ang="0">
                  <a:pos y="82" x="1337"/>
                </a:cxn>
                <a:cxn ang="0">
                  <a:pos y="58" x="1293"/>
                </a:cxn>
                <a:cxn ang="0">
                  <a:pos y="56" x="1240"/>
                </a:cxn>
                <a:cxn ang="0">
                  <a:pos y="55" x="1153"/>
                </a:cxn>
                <a:cxn ang="0">
                  <a:pos y="49" x="1112"/>
                </a:cxn>
                <a:cxn ang="0">
                  <a:pos y="36" x="1079"/>
                </a:cxn>
                <a:cxn ang="0">
                  <a:pos y="65" x="1006"/>
                </a:cxn>
                <a:cxn ang="0">
                  <a:pos y="50" x="943"/>
                </a:cxn>
                <a:cxn ang="0">
                  <a:pos y="58" x="866"/>
                </a:cxn>
                <a:cxn ang="0">
                  <a:pos y="58" x="804"/>
                </a:cxn>
                <a:cxn ang="0">
                  <a:pos y="78" x="730"/>
                </a:cxn>
                <a:cxn ang="0">
                  <a:pos y="68" x="652"/>
                </a:cxn>
                <a:cxn ang="0">
                  <a:pos y="70" x="563"/>
                </a:cxn>
                <a:cxn ang="0">
                  <a:pos y="49" x="468"/>
                </a:cxn>
                <a:cxn ang="0">
                  <a:pos y="35" x="369"/>
                </a:cxn>
                <a:cxn ang="0">
                  <a:pos y="53" x="301"/>
                </a:cxn>
                <a:cxn ang="0">
                  <a:pos y="47" x="262"/>
                </a:cxn>
                <a:cxn ang="0">
                  <a:pos y="55" x="205"/>
                </a:cxn>
                <a:cxn ang="0">
                  <a:pos y="53" x="143"/>
                </a:cxn>
                <a:cxn ang="0">
                  <a:pos y="65" x="80"/>
                </a:cxn>
                <a:cxn ang="0">
                  <a:pos y="56" x="16"/>
                </a:cxn>
                <a:cxn ang="0">
                  <a:pos y="111" x="2"/>
                </a:cxn>
                <a:cxn ang="0">
                  <a:pos y="175" x="13"/>
                </a:cxn>
              </a:cxnLst>
              <a:rect t="0" r="r" l="0" b="b"/>
              <a:pathLst>
                <a:path w="1761" h="188">
                  <a:moveTo>
                    <a:pt y="182" x="23"/>
                  </a:moveTo>
                  <a:lnTo>
                    <a:pt y="185" x="37"/>
                  </a:lnTo>
                  <a:lnTo>
                    <a:pt y="187" x="54"/>
                  </a:lnTo>
                  <a:lnTo>
                    <a:pt y="187" x="1706"/>
                  </a:lnTo>
                  <a:lnTo>
                    <a:pt y="184" x="1725"/>
                  </a:lnTo>
                  <a:lnTo>
                    <a:pt y="181" x="1739"/>
                  </a:lnTo>
                  <a:lnTo>
                    <a:pt y="170" x="1751"/>
                  </a:lnTo>
                  <a:lnTo>
                    <a:pt y="158" x="1758"/>
                  </a:lnTo>
                  <a:lnTo>
                    <a:pt y="143" x="1760"/>
                  </a:lnTo>
                  <a:lnTo>
                    <a:pt y="22" x="1760"/>
                  </a:lnTo>
                  <a:lnTo>
                    <a:pt y="0" x="1745"/>
                  </a:lnTo>
                  <a:lnTo>
                    <a:pt y="6" x="1736"/>
                  </a:lnTo>
                  <a:lnTo>
                    <a:pt y="27" x="1729"/>
                  </a:lnTo>
                  <a:lnTo>
                    <a:pt y="51" x="1723"/>
                  </a:lnTo>
                  <a:lnTo>
                    <a:pt y="49" x="1716"/>
                  </a:lnTo>
                  <a:lnTo>
                    <a:pt y="47" x="1706"/>
                  </a:lnTo>
                  <a:lnTo>
                    <a:pt y="35" x="1685"/>
                  </a:lnTo>
                  <a:lnTo>
                    <a:pt y="25" x="1671"/>
                  </a:lnTo>
                  <a:lnTo>
                    <a:pt y="22" x="1649"/>
                  </a:lnTo>
                  <a:lnTo>
                    <a:pt y="32" x="1625"/>
                  </a:lnTo>
                  <a:lnTo>
                    <a:pt y="49" x="1603"/>
                  </a:lnTo>
                  <a:lnTo>
                    <a:pt y="37" x="1588"/>
                  </a:lnTo>
                  <a:lnTo>
                    <a:pt y="35" x="1574"/>
                  </a:lnTo>
                  <a:lnTo>
                    <a:pt y="25" x="1554"/>
                  </a:lnTo>
                  <a:lnTo>
                    <a:pt y="28" x="1534"/>
                  </a:lnTo>
                  <a:lnTo>
                    <a:pt y="40" x="1520"/>
                  </a:lnTo>
                  <a:lnTo>
                    <a:pt y="56" x="1514"/>
                  </a:lnTo>
                  <a:lnTo>
                    <a:pt y="49" x="1498"/>
                  </a:lnTo>
                  <a:lnTo>
                    <a:pt y="49" x="1475"/>
                  </a:lnTo>
                  <a:lnTo>
                    <a:pt y="43" x="1445"/>
                  </a:lnTo>
                  <a:lnTo>
                    <a:pt y="56" x="1419"/>
                  </a:lnTo>
                  <a:lnTo>
                    <a:pt y="36" x="1396"/>
                  </a:lnTo>
                  <a:lnTo>
                    <a:pt y="49" x="1366"/>
                  </a:lnTo>
                  <a:lnTo>
                    <a:pt y="82" x="1337"/>
                  </a:lnTo>
                  <a:lnTo>
                    <a:pt y="70" x="1314"/>
                  </a:lnTo>
                  <a:lnTo>
                    <a:pt y="58" x="1293"/>
                  </a:lnTo>
                  <a:lnTo>
                    <a:pt y="51" x="1270"/>
                  </a:lnTo>
                  <a:lnTo>
                    <a:pt y="56" x="1240"/>
                  </a:lnTo>
                  <a:lnTo>
                    <a:pt y="66" x="1194"/>
                  </a:lnTo>
                  <a:lnTo>
                    <a:pt y="55" x="1153"/>
                  </a:lnTo>
                  <a:lnTo>
                    <a:pt y="60" x="1135"/>
                  </a:lnTo>
                  <a:lnTo>
                    <a:pt y="49" x="1112"/>
                  </a:lnTo>
                  <a:lnTo>
                    <a:pt y="38" x="1097"/>
                  </a:lnTo>
                  <a:lnTo>
                    <a:pt y="36" x="1079"/>
                  </a:lnTo>
                  <a:lnTo>
                    <a:pt y="43" x="1047"/>
                  </a:lnTo>
                  <a:lnTo>
                    <a:pt y="65" x="1006"/>
                  </a:lnTo>
                  <a:lnTo>
                    <a:pt y="45" x="972"/>
                  </a:lnTo>
                  <a:lnTo>
                    <a:pt y="50" x="943"/>
                  </a:lnTo>
                  <a:lnTo>
                    <a:pt y="78" x="916"/>
                  </a:lnTo>
                  <a:lnTo>
                    <a:pt y="58" x="866"/>
                  </a:lnTo>
                  <a:lnTo>
                    <a:pt y="68" x="829"/>
                  </a:lnTo>
                  <a:lnTo>
                    <a:pt y="58" x="804"/>
                  </a:lnTo>
                  <a:lnTo>
                    <a:pt y="63" x="767"/>
                  </a:lnTo>
                  <a:lnTo>
                    <a:pt y="78" x="730"/>
                  </a:lnTo>
                  <a:lnTo>
                    <a:pt y="73" x="704"/>
                  </a:lnTo>
                  <a:lnTo>
                    <a:pt y="68" x="652"/>
                  </a:lnTo>
                  <a:lnTo>
                    <a:pt y="78" x="619"/>
                  </a:lnTo>
                  <a:lnTo>
                    <a:pt y="70" x="563"/>
                  </a:lnTo>
                  <a:lnTo>
                    <a:pt y="63" x="517"/>
                  </a:lnTo>
                  <a:lnTo>
                    <a:pt y="49" x="468"/>
                  </a:lnTo>
                  <a:lnTo>
                    <a:pt y="63" x="422"/>
                  </a:lnTo>
                  <a:lnTo>
                    <a:pt y="35" x="369"/>
                  </a:lnTo>
                  <a:lnTo>
                    <a:pt y="36" x="329"/>
                  </a:lnTo>
                  <a:lnTo>
                    <a:pt y="53" x="301"/>
                  </a:lnTo>
                  <a:lnTo>
                    <a:pt y="39" x="284"/>
                  </a:lnTo>
                  <a:lnTo>
                    <a:pt y="47" x="262"/>
                  </a:lnTo>
                  <a:lnTo>
                    <a:pt y="49" x="233"/>
                  </a:lnTo>
                  <a:lnTo>
                    <a:pt y="55" x="205"/>
                  </a:lnTo>
                  <a:lnTo>
                    <a:pt y="66" x="171"/>
                  </a:lnTo>
                  <a:lnTo>
                    <a:pt y="53" x="143"/>
                  </a:lnTo>
                  <a:lnTo>
                    <a:pt y="59" x="116"/>
                  </a:lnTo>
                  <a:lnTo>
                    <a:pt y="65" x="80"/>
                  </a:lnTo>
                  <a:lnTo>
                    <a:pt y="59" x="58"/>
                  </a:lnTo>
                  <a:lnTo>
                    <a:pt y="56" x="16"/>
                  </a:lnTo>
                  <a:lnTo>
                    <a:pt y="70" x="0"/>
                  </a:lnTo>
                  <a:lnTo>
                    <a:pt y="111" x="2"/>
                  </a:lnTo>
                  <a:lnTo>
                    <a:pt y="146" x="4"/>
                  </a:lnTo>
                  <a:lnTo>
                    <a:pt y="175" x="13"/>
                  </a:lnTo>
                  <a:lnTo>
                    <a:pt y="182" x="23"/>
                  </a:lnTo>
                </a:path>
              </a:pathLst>
            </a:custGeom>
            <a:gradFill rotWithShape="0">
              <a:gsLst>
                <a:gs pos="0">
                  <a:srgbClr val="CC6600"/>
                </a:gs>
                <a:gs pos="100000">
                  <a:srgbClr val="000000"/>
                </a:gs>
              </a:gsLst>
              <a:lin scaled="1" ang="5400000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numCol="1"/>
            <a:lstStyle/>
            <a:p>
              <a:pPr>
                <a:defRPr/>
              </a:pPr>
              <a:endParaRPr lang="en-US"/>
            </a:p>
          </p:txBody>
        </p:sp>
        <p:sp>
          <p:nvSpPr>
            <p:cNvPr name="Freeform 14" id="16"/>
            <p:cNvSpPr>
              <a:spLocks/>
            </p:cNvSpPr>
            <p:nvPr/>
          </p:nvSpPr>
          <p:spPr>
            <a:xfrm>
              <a:off y="151" x="95"/>
              <a:ext cy="245" cx="1733"/>
            </a:xfrm>
            <a:custGeom>
              <a:avLst/>
              <a:gdLst/>
              <a:ahLst/>
              <a:cxnLst>
                <a:cxn ang="0">
                  <a:pos y="185" x="0"/>
                </a:cxn>
                <a:cxn ang="0">
                  <a:pos y="196" x="4"/>
                </a:cxn>
                <a:cxn ang="0">
                  <a:pos y="88" x="7"/>
                </a:cxn>
                <a:cxn ang="0">
                  <a:pos y="44" x="22"/>
                </a:cxn>
                <a:cxn ang="0">
                  <a:pos y="39" x="82"/>
                </a:cxn>
                <a:cxn ang="0">
                  <a:pos y="45" x="198"/>
                </a:cxn>
                <a:cxn ang="0">
                  <a:pos y="42" x="308"/>
                </a:cxn>
                <a:cxn ang="0">
                  <a:pos y="45" x="437"/>
                </a:cxn>
                <a:cxn ang="0">
                  <a:pos y="39" x="525"/>
                </a:cxn>
                <a:cxn ang="0">
                  <a:pos y="39" x="598"/>
                </a:cxn>
                <a:cxn ang="0">
                  <a:pos y="51" x="708"/>
                </a:cxn>
                <a:cxn ang="0">
                  <a:pos y="53" x="788"/>
                </a:cxn>
                <a:cxn ang="0">
                  <a:pos y="45" x="878"/>
                </a:cxn>
                <a:cxn ang="0">
                  <a:pos y="61" x="986"/>
                </a:cxn>
                <a:cxn ang="0">
                  <a:pos y="57" x="1071"/>
                </a:cxn>
                <a:cxn ang="0">
                  <a:pos y="49" x="1150"/>
                </a:cxn>
                <a:cxn ang="0">
                  <a:pos y="54" x="1241"/>
                </a:cxn>
                <a:cxn ang="0">
                  <a:pos y="49" x="1319"/>
                </a:cxn>
                <a:cxn ang="0">
                  <a:pos y="44" x="1395"/>
                </a:cxn>
                <a:cxn ang="0">
                  <a:pos y="48" x="1449"/>
                </a:cxn>
                <a:cxn ang="0">
                  <a:pos y="39" x="1557"/>
                </a:cxn>
                <a:cxn ang="0">
                  <a:pos y="51" x="1665"/>
                </a:cxn>
                <a:cxn ang="0">
                  <a:pos y="71" x="1703"/>
                </a:cxn>
                <a:cxn ang="0">
                  <a:pos y="104" x="1721"/>
                </a:cxn>
                <a:cxn ang="0">
                  <a:pos y="189" x="1732"/>
                </a:cxn>
                <a:cxn ang="0">
                  <a:pos y="63" x="1732"/>
                </a:cxn>
                <a:cxn ang="0">
                  <a:pos y="25" x="1725"/>
                </a:cxn>
                <a:cxn ang="0">
                  <a:pos y="9" x="1606"/>
                </a:cxn>
                <a:cxn ang="0">
                  <a:pos y="2" x="1510"/>
                </a:cxn>
                <a:cxn ang="0">
                  <a:pos y="5" x="1443"/>
                </a:cxn>
                <a:cxn ang="0">
                  <a:pos y="12" x="1349"/>
                </a:cxn>
                <a:cxn ang="0">
                  <a:pos y="9" x="1182"/>
                </a:cxn>
                <a:cxn ang="0">
                  <a:pos y="10" x="1067"/>
                </a:cxn>
                <a:cxn ang="0">
                  <a:pos y="9" x="986"/>
                </a:cxn>
                <a:cxn ang="0">
                  <a:pos y="6" x="923"/>
                </a:cxn>
                <a:cxn ang="0">
                  <a:pos y="9" x="813"/>
                </a:cxn>
                <a:cxn ang="0">
                  <a:pos y="10" x="681"/>
                </a:cxn>
                <a:cxn ang="0">
                  <a:pos y="6" x="531"/>
                </a:cxn>
                <a:cxn ang="0">
                  <a:pos y="4" x="463"/>
                </a:cxn>
                <a:cxn ang="0">
                  <a:pos y="4" x="351"/>
                </a:cxn>
                <a:cxn ang="0">
                  <a:pos y="4" x="208"/>
                </a:cxn>
                <a:cxn ang="0">
                  <a:pos y="0" x="87"/>
                </a:cxn>
                <a:cxn ang="0">
                  <a:pos y="2" x="28"/>
                </a:cxn>
                <a:cxn ang="0">
                  <a:pos y="27" x="4"/>
                </a:cxn>
                <a:cxn ang="0">
                  <a:pos y="86" x="0"/>
                </a:cxn>
              </a:cxnLst>
              <a:rect t="0" r="r" l="0" b="b"/>
              <a:pathLst>
                <a:path w="1733" h="245">
                  <a:moveTo>
                    <a:pt y="119" x="0"/>
                  </a:moveTo>
                  <a:lnTo>
                    <a:pt y="185" x="0"/>
                  </a:lnTo>
                  <a:lnTo>
                    <a:pt y="244" x="0"/>
                  </a:lnTo>
                  <a:lnTo>
                    <a:pt y="196" x="4"/>
                  </a:lnTo>
                  <a:lnTo>
                    <a:pt y="157" x="5"/>
                  </a:lnTo>
                  <a:lnTo>
                    <a:pt y="88" x="7"/>
                  </a:lnTo>
                  <a:lnTo>
                    <a:pt y="55" x="12"/>
                  </a:lnTo>
                  <a:lnTo>
                    <a:pt y="44" x="22"/>
                  </a:lnTo>
                  <a:lnTo>
                    <a:pt y="36" x="48"/>
                  </a:lnTo>
                  <a:lnTo>
                    <a:pt y="39" x="82"/>
                  </a:lnTo>
                  <a:lnTo>
                    <a:pt y="39" x="162"/>
                  </a:lnTo>
                  <a:lnTo>
                    <a:pt y="45" x="198"/>
                  </a:lnTo>
                  <a:lnTo>
                    <a:pt y="39" x="249"/>
                  </a:lnTo>
                  <a:lnTo>
                    <a:pt y="42" x="308"/>
                  </a:lnTo>
                  <a:lnTo>
                    <a:pt y="40" x="351"/>
                  </a:lnTo>
                  <a:lnTo>
                    <a:pt y="45" x="437"/>
                  </a:lnTo>
                  <a:lnTo>
                    <a:pt y="44" x="467"/>
                  </a:lnTo>
                  <a:lnTo>
                    <a:pt y="39" x="525"/>
                  </a:lnTo>
                  <a:lnTo>
                    <a:pt y="46" x="544"/>
                  </a:lnTo>
                  <a:lnTo>
                    <a:pt y="39" x="598"/>
                  </a:lnTo>
                  <a:lnTo>
                    <a:pt y="44" x="680"/>
                  </a:lnTo>
                  <a:lnTo>
                    <a:pt y="51" x="708"/>
                  </a:lnTo>
                  <a:lnTo>
                    <a:pt y="45" x="751"/>
                  </a:lnTo>
                  <a:lnTo>
                    <a:pt y="53" x="788"/>
                  </a:lnTo>
                  <a:lnTo>
                    <a:pt y="53" x="818"/>
                  </a:lnTo>
                  <a:lnTo>
                    <a:pt y="45" x="878"/>
                  </a:lnTo>
                  <a:lnTo>
                    <a:pt y="51" x="935"/>
                  </a:lnTo>
                  <a:lnTo>
                    <a:pt y="61" x="986"/>
                  </a:lnTo>
                  <a:lnTo>
                    <a:pt y="63" x="1002"/>
                  </a:lnTo>
                  <a:lnTo>
                    <a:pt y="57" x="1071"/>
                  </a:lnTo>
                  <a:lnTo>
                    <a:pt y="52" x="1135"/>
                  </a:lnTo>
                  <a:lnTo>
                    <a:pt y="49" x="1150"/>
                  </a:lnTo>
                  <a:lnTo>
                    <a:pt y="51" x="1174"/>
                  </a:lnTo>
                  <a:lnTo>
                    <a:pt y="54" x="1241"/>
                  </a:lnTo>
                  <a:lnTo>
                    <a:pt y="46" x="1292"/>
                  </a:lnTo>
                  <a:lnTo>
                    <a:pt y="49" x="1319"/>
                  </a:lnTo>
                  <a:lnTo>
                    <a:pt y="51" x="1360"/>
                  </a:lnTo>
                  <a:lnTo>
                    <a:pt y="44" x="1395"/>
                  </a:lnTo>
                  <a:lnTo>
                    <a:pt y="39" x="1418"/>
                  </a:lnTo>
                  <a:lnTo>
                    <a:pt y="48" x="1449"/>
                  </a:lnTo>
                  <a:lnTo>
                    <a:pt y="52" x="1514"/>
                  </a:lnTo>
                  <a:lnTo>
                    <a:pt y="39" x="1557"/>
                  </a:lnTo>
                  <a:lnTo>
                    <a:pt y="51" x="1620"/>
                  </a:lnTo>
                  <a:lnTo>
                    <a:pt y="51" x="1665"/>
                  </a:lnTo>
                  <a:lnTo>
                    <a:pt y="51" x="1688"/>
                  </a:lnTo>
                  <a:lnTo>
                    <a:pt y="71" x="1703"/>
                  </a:lnTo>
                  <a:lnTo>
                    <a:pt y="82" x="1713"/>
                  </a:lnTo>
                  <a:lnTo>
                    <a:pt y="104" x="1721"/>
                  </a:lnTo>
                  <a:lnTo>
                    <a:pt y="140" x="1727"/>
                  </a:lnTo>
                  <a:lnTo>
                    <a:pt y="189" x="1732"/>
                  </a:lnTo>
                  <a:lnTo>
                    <a:pt y="88" x="1732"/>
                  </a:lnTo>
                  <a:lnTo>
                    <a:pt y="63" x="1732"/>
                  </a:lnTo>
                  <a:lnTo>
                    <a:pt y="46" x="1729"/>
                  </a:lnTo>
                  <a:lnTo>
                    <a:pt y="25" x="1725"/>
                  </a:lnTo>
                  <a:lnTo>
                    <a:pt y="11" x="1700"/>
                  </a:lnTo>
                  <a:lnTo>
                    <a:pt y="9" x="1606"/>
                  </a:lnTo>
                  <a:lnTo>
                    <a:pt y="2" x="1584"/>
                  </a:lnTo>
                  <a:lnTo>
                    <a:pt y="2" x="1510"/>
                  </a:lnTo>
                  <a:lnTo>
                    <a:pt y="5" x="1488"/>
                  </a:lnTo>
                  <a:lnTo>
                    <a:pt y="5" x="1443"/>
                  </a:lnTo>
                  <a:lnTo>
                    <a:pt y="3" x="1410"/>
                  </a:lnTo>
                  <a:lnTo>
                    <a:pt y="12" x="1349"/>
                  </a:lnTo>
                  <a:lnTo>
                    <a:pt y="5" x="1222"/>
                  </a:lnTo>
                  <a:lnTo>
                    <a:pt y="9" x="1182"/>
                  </a:lnTo>
                  <a:lnTo>
                    <a:pt y="15" x="1112"/>
                  </a:lnTo>
                  <a:lnTo>
                    <a:pt y="10" x="1067"/>
                  </a:lnTo>
                  <a:lnTo>
                    <a:pt y="9" x="1022"/>
                  </a:lnTo>
                  <a:lnTo>
                    <a:pt y="9" x="986"/>
                  </a:lnTo>
                  <a:lnTo>
                    <a:pt y="13" x="947"/>
                  </a:lnTo>
                  <a:lnTo>
                    <a:pt y="6" x="923"/>
                  </a:lnTo>
                  <a:lnTo>
                    <a:pt y="9" x="839"/>
                  </a:lnTo>
                  <a:lnTo>
                    <a:pt y="9" x="813"/>
                  </a:lnTo>
                  <a:lnTo>
                    <a:pt y="6" x="769"/>
                  </a:lnTo>
                  <a:lnTo>
                    <a:pt y="10" x="681"/>
                  </a:lnTo>
                  <a:lnTo>
                    <a:pt y="6" x="603"/>
                  </a:lnTo>
                  <a:lnTo>
                    <a:pt y="6" x="531"/>
                  </a:lnTo>
                  <a:lnTo>
                    <a:pt y="9" x="496"/>
                  </a:lnTo>
                  <a:lnTo>
                    <a:pt y="4" x="463"/>
                  </a:lnTo>
                  <a:lnTo>
                    <a:pt y="4" x="435"/>
                  </a:lnTo>
                  <a:lnTo>
                    <a:pt y="4" x="351"/>
                  </a:lnTo>
                  <a:lnTo>
                    <a:pt y="6" x="253"/>
                  </a:lnTo>
                  <a:lnTo>
                    <a:pt y="4" x="208"/>
                  </a:lnTo>
                  <a:lnTo>
                    <a:pt y="6" x="155"/>
                  </a:lnTo>
                  <a:lnTo>
                    <a:pt y="0" x="87"/>
                  </a:lnTo>
                  <a:lnTo>
                    <a:pt y="0" x="45"/>
                  </a:lnTo>
                  <a:lnTo>
                    <a:pt y="2" x="28"/>
                  </a:lnTo>
                  <a:lnTo>
                    <a:pt y="9" x="15"/>
                  </a:lnTo>
                  <a:lnTo>
                    <a:pt y="27" x="4"/>
                  </a:lnTo>
                  <a:lnTo>
                    <a:pt y="56" x="0"/>
                  </a:lnTo>
                  <a:lnTo>
                    <a:pt y="86" x="0"/>
                  </a:lnTo>
                  <a:lnTo>
                    <a:pt y="119" x="0"/>
                  </a:lnTo>
                </a:path>
              </a:pathLst>
            </a:custGeom>
            <a:solidFill>
              <a:srgbClr val="FFFFFF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numCol="1"/>
            <a:lstStyle/>
            <a:p>
              <a:pPr>
                <a:defRPr/>
              </a:pPr>
              <a:endParaRPr lang="en-US"/>
            </a:p>
          </p:txBody>
        </p:sp>
        <p:sp>
          <p:nvSpPr>
            <p:cNvPr name="Freeform 15" id="17"/>
            <p:cNvSpPr>
              <a:spLocks/>
            </p:cNvSpPr>
            <p:nvPr/>
          </p:nvSpPr>
          <p:spPr>
            <a:xfrm>
              <a:off y="539" x="98"/>
              <a:ext cy="100" cx="1733"/>
            </a:xfrm>
            <a:custGeom>
              <a:avLst/>
              <a:gdLst/>
              <a:ahLst/>
              <a:cxnLst>
                <a:cxn ang="0">
                  <a:pos y="24" x="0"/>
                </a:cxn>
                <a:cxn ang="0">
                  <a:pos y="19" x="4"/>
                </a:cxn>
                <a:cxn ang="0">
                  <a:pos y="63" x="6"/>
                </a:cxn>
                <a:cxn ang="0">
                  <a:pos y="80" x="22"/>
                </a:cxn>
                <a:cxn ang="0">
                  <a:pos y="76" x="48"/>
                </a:cxn>
                <a:cxn ang="0">
                  <a:pos y="76" x="90"/>
                </a:cxn>
                <a:cxn ang="0">
                  <a:pos y="78" x="132"/>
                </a:cxn>
                <a:cxn ang="0">
                  <a:pos y="80" x="156"/>
                </a:cxn>
                <a:cxn ang="0">
                  <a:pos y="75" x="202"/>
                </a:cxn>
                <a:cxn ang="0">
                  <a:pos y="80" x="266"/>
                </a:cxn>
                <a:cxn ang="0">
                  <a:pos y="79" x="336"/>
                </a:cxn>
                <a:cxn ang="0">
                  <a:pos y="82" x="390"/>
                </a:cxn>
                <a:cxn ang="0">
                  <a:pos y="81" x="421"/>
                </a:cxn>
                <a:cxn ang="0">
                  <a:pos y="83" x="525"/>
                </a:cxn>
                <a:cxn ang="0">
                  <a:pos y="76" x="590"/>
                </a:cxn>
                <a:cxn ang="0">
                  <a:pos y="78" x="656"/>
                </a:cxn>
                <a:cxn ang="0">
                  <a:pos y="78" x="708"/>
                </a:cxn>
                <a:cxn ang="0">
                  <a:pos y="77" x="788"/>
                </a:cxn>
                <a:cxn ang="0">
                  <a:pos y="71" x="850"/>
                </a:cxn>
                <a:cxn ang="0">
                  <a:pos y="73" x="942"/>
                </a:cxn>
                <a:cxn ang="0">
                  <a:pos y="76" x="1055"/>
                </a:cxn>
                <a:cxn ang="0">
                  <a:pos y="71" x="1121"/>
                </a:cxn>
                <a:cxn ang="0">
                  <a:pos y="79" x="1150"/>
                </a:cxn>
                <a:cxn ang="0">
                  <a:pos y="79" x="1237"/>
                </a:cxn>
                <a:cxn ang="0">
                  <a:pos y="79" x="1308"/>
                </a:cxn>
                <a:cxn ang="0">
                  <a:pos y="75" x="1332"/>
                </a:cxn>
                <a:cxn ang="0">
                  <a:pos y="80" x="1373"/>
                </a:cxn>
                <a:cxn ang="0">
                  <a:pos y="80" x="1394"/>
                </a:cxn>
                <a:cxn ang="0">
                  <a:pos y="80" x="1451"/>
                </a:cxn>
                <a:cxn ang="0">
                  <a:pos y="77" x="1499"/>
                </a:cxn>
                <a:cxn ang="0">
                  <a:pos y="74" x="1578"/>
                </a:cxn>
                <a:cxn ang="0">
                  <a:pos y="73" x="1687"/>
                </a:cxn>
                <a:cxn ang="0">
                  <a:pos y="65" x="1713"/>
                </a:cxn>
                <a:cxn ang="0">
                  <a:pos y="42" x="1727"/>
                </a:cxn>
                <a:cxn ang="0">
                  <a:pos y="63" x="1732"/>
                </a:cxn>
                <a:cxn ang="0">
                  <a:pos y="80" x="1730"/>
                </a:cxn>
                <a:cxn ang="0">
                  <a:pos y="95" x="1716"/>
                </a:cxn>
                <a:cxn ang="0">
                  <a:pos y="95" x="1606"/>
                </a:cxn>
                <a:cxn ang="0">
                  <a:pos y="97" x="1510"/>
                </a:cxn>
                <a:cxn ang="0">
                  <a:pos y="99" x="1466"/>
                </a:cxn>
                <a:cxn ang="0">
                  <a:pos y="99" x="1416"/>
                </a:cxn>
                <a:cxn ang="0">
                  <a:pos y="93" x="1325"/>
                </a:cxn>
                <a:cxn ang="0">
                  <a:pos y="92" x="1216"/>
                </a:cxn>
                <a:cxn ang="0">
                  <a:pos y="94" x="1125"/>
                </a:cxn>
                <a:cxn ang="0">
                  <a:pos y="94" x="1067"/>
                </a:cxn>
                <a:cxn ang="0">
                  <a:pos y="95" x="1022"/>
                </a:cxn>
                <a:cxn ang="0">
                  <a:pos y="97" x="987"/>
                </a:cxn>
                <a:cxn ang="0">
                  <a:pos y="93" x="947"/>
                </a:cxn>
                <a:cxn ang="0">
                  <a:pos y="97" x="901"/>
                </a:cxn>
                <a:cxn ang="0">
                  <a:pos y="97" x="839"/>
                </a:cxn>
                <a:cxn ang="0">
                  <a:pos y="95" x="791"/>
                </a:cxn>
                <a:cxn ang="0">
                  <a:pos y="99" x="720"/>
                </a:cxn>
                <a:cxn ang="0">
                  <a:pos y="99" x="638"/>
                </a:cxn>
                <a:cxn ang="0">
                  <a:pos y="99" x="563"/>
                </a:cxn>
                <a:cxn ang="0">
                  <a:pos y="95" x="496"/>
                </a:cxn>
                <a:cxn ang="0">
                  <a:pos y="97" x="435"/>
                </a:cxn>
                <a:cxn ang="0">
                  <a:pos y="97" x="326"/>
                </a:cxn>
                <a:cxn ang="0">
                  <a:pos y="97" x="208"/>
                </a:cxn>
                <a:cxn ang="0">
                  <a:pos y="95" x="15"/>
                </a:cxn>
                <a:cxn ang="0">
                  <a:pos y="76" x="0"/>
                </a:cxn>
                <a:cxn ang="0">
                  <a:pos y="50" x="0"/>
                </a:cxn>
              </a:cxnLst>
              <a:rect t="0" r="r" l="0" b="b"/>
              <a:pathLst>
                <a:path w="1733" h="100">
                  <a:moveTo>
                    <a:pt y="50" x="0"/>
                  </a:moveTo>
                  <a:lnTo>
                    <a:pt y="24" x="0"/>
                  </a:lnTo>
                  <a:lnTo>
                    <a:pt y="0" x="0"/>
                  </a:lnTo>
                  <a:lnTo>
                    <a:pt y="19" x="4"/>
                  </a:lnTo>
                  <a:lnTo>
                    <a:pt y="35" x="5"/>
                  </a:lnTo>
                  <a:lnTo>
                    <a:pt y="63" x="6"/>
                  </a:lnTo>
                  <a:lnTo>
                    <a:pt y="76" x="12"/>
                  </a:lnTo>
                  <a:lnTo>
                    <a:pt y="80" x="22"/>
                  </a:lnTo>
                  <a:lnTo>
                    <a:pt y="77" x="33"/>
                  </a:lnTo>
                  <a:lnTo>
                    <a:pt y="76" x="48"/>
                  </a:lnTo>
                  <a:lnTo>
                    <a:pt y="75" x="74"/>
                  </a:lnTo>
                  <a:lnTo>
                    <a:pt y="76" x="90"/>
                  </a:lnTo>
                  <a:lnTo>
                    <a:pt y="76" x="103"/>
                  </a:lnTo>
                  <a:lnTo>
                    <a:pt y="78" x="132"/>
                  </a:lnTo>
                  <a:lnTo>
                    <a:pt y="79" x="143"/>
                  </a:lnTo>
                  <a:lnTo>
                    <a:pt y="80" x="156"/>
                  </a:lnTo>
                  <a:lnTo>
                    <a:pt y="76" x="178"/>
                  </a:lnTo>
                  <a:lnTo>
                    <a:pt y="75" x="202"/>
                  </a:lnTo>
                  <a:lnTo>
                    <a:pt y="74" x="231"/>
                  </a:lnTo>
                  <a:lnTo>
                    <a:pt y="80" x="266"/>
                  </a:lnTo>
                  <a:lnTo>
                    <a:pt y="82" x="311"/>
                  </a:lnTo>
                  <a:lnTo>
                    <a:pt y="79" x="336"/>
                  </a:lnTo>
                  <a:lnTo>
                    <a:pt y="82" x="351"/>
                  </a:lnTo>
                  <a:lnTo>
                    <a:pt y="82" x="390"/>
                  </a:lnTo>
                  <a:lnTo>
                    <a:pt y="77" x="404"/>
                  </a:lnTo>
                  <a:lnTo>
                    <a:pt y="81" x="421"/>
                  </a:lnTo>
                  <a:lnTo>
                    <a:pt y="80" x="467"/>
                  </a:lnTo>
                  <a:lnTo>
                    <a:pt y="83" x="525"/>
                  </a:lnTo>
                  <a:lnTo>
                    <a:pt y="80" x="545"/>
                  </a:lnTo>
                  <a:lnTo>
                    <a:pt y="76" x="590"/>
                  </a:lnTo>
                  <a:lnTo>
                    <a:pt y="75" x="620"/>
                  </a:lnTo>
                  <a:lnTo>
                    <a:pt y="78" x="656"/>
                  </a:lnTo>
                  <a:lnTo>
                    <a:pt y="80" x="680"/>
                  </a:lnTo>
                  <a:lnTo>
                    <a:pt y="78" x="708"/>
                  </a:lnTo>
                  <a:lnTo>
                    <a:pt y="81" x="757"/>
                  </a:lnTo>
                  <a:lnTo>
                    <a:pt y="77" x="788"/>
                  </a:lnTo>
                  <a:lnTo>
                    <a:pt y="77" x="818"/>
                  </a:lnTo>
                  <a:lnTo>
                    <a:pt y="71" x="850"/>
                  </a:lnTo>
                  <a:lnTo>
                    <a:pt y="77" x="890"/>
                  </a:lnTo>
                  <a:lnTo>
                    <a:pt y="73" x="942"/>
                  </a:lnTo>
                  <a:lnTo>
                    <a:pt y="73" x="1002"/>
                  </a:lnTo>
                  <a:lnTo>
                    <a:pt y="76" x="1055"/>
                  </a:lnTo>
                  <a:lnTo>
                    <a:pt y="71" x="1086"/>
                  </a:lnTo>
                  <a:lnTo>
                    <a:pt y="71" x="1121"/>
                  </a:lnTo>
                  <a:lnTo>
                    <a:pt y="77" x="1135"/>
                  </a:lnTo>
                  <a:lnTo>
                    <a:pt y="79" x="1150"/>
                  </a:lnTo>
                  <a:lnTo>
                    <a:pt y="76" x="1196"/>
                  </a:lnTo>
                  <a:lnTo>
                    <a:pt y="79" x="1237"/>
                  </a:lnTo>
                  <a:lnTo>
                    <a:pt y="80" x="1292"/>
                  </a:lnTo>
                  <a:lnTo>
                    <a:pt y="79" x="1308"/>
                  </a:lnTo>
                  <a:lnTo>
                    <a:pt y="79" x="1319"/>
                  </a:lnTo>
                  <a:lnTo>
                    <a:pt y="75" x="1332"/>
                  </a:lnTo>
                  <a:lnTo>
                    <a:pt y="78" x="1360"/>
                  </a:lnTo>
                  <a:lnTo>
                    <a:pt y="80" x="1373"/>
                  </a:lnTo>
                  <a:lnTo>
                    <a:pt y="77" x="1382"/>
                  </a:lnTo>
                  <a:lnTo>
                    <a:pt y="80" x="1394"/>
                  </a:lnTo>
                  <a:lnTo>
                    <a:pt y="76" x="1416"/>
                  </a:lnTo>
                  <a:lnTo>
                    <a:pt y="80" x="1451"/>
                  </a:lnTo>
                  <a:lnTo>
                    <a:pt y="74" x="1485"/>
                  </a:lnTo>
                  <a:lnTo>
                    <a:pt y="77" x="1499"/>
                  </a:lnTo>
                  <a:lnTo>
                    <a:pt y="77" x="1514"/>
                  </a:lnTo>
                  <a:lnTo>
                    <a:pt y="74" x="1578"/>
                  </a:lnTo>
                  <a:lnTo>
                    <a:pt y="77" x="1639"/>
                  </a:lnTo>
                  <a:lnTo>
                    <a:pt y="73" x="1687"/>
                  </a:lnTo>
                  <a:lnTo>
                    <a:pt y="70" x="1703"/>
                  </a:lnTo>
                  <a:lnTo>
                    <a:pt y="65" x="1713"/>
                  </a:lnTo>
                  <a:lnTo>
                    <a:pt y="56" x="1721"/>
                  </a:lnTo>
                  <a:lnTo>
                    <a:pt y="42" x="1727"/>
                  </a:lnTo>
                  <a:lnTo>
                    <a:pt y="22" x="1732"/>
                  </a:lnTo>
                  <a:lnTo>
                    <a:pt y="63" x="1732"/>
                  </a:lnTo>
                  <a:lnTo>
                    <a:pt y="73" x="1732"/>
                  </a:lnTo>
                  <a:lnTo>
                    <a:pt y="80" x="1730"/>
                  </a:lnTo>
                  <a:lnTo>
                    <a:pt y="88" x="1725"/>
                  </a:lnTo>
                  <a:lnTo>
                    <a:pt y="95" x="1716"/>
                  </a:lnTo>
                  <a:lnTo>
                    <a:pt y="99" x="1652"/>
                  </a:lnTo>
                  <a:lnTo>
                    <a:pt y="95" x="1606"/>
                  </a:lnTo>
                  <a:lnTo>
                    <a:pt y="97" x="1583"/>
                  </a:lnTo>
                  <a:lnTo>
                    <a:pt y="97" x="1510"/>
                  </a:lnTo>
                  <a:lnTo>
                    <a:pt y="97" x="1488"/>
                  </a:lnTo>
                  <a:lnTo>
                    <a:pt y="99" x="1466"/>
                  </a:lnTo>
                  <a:lnTo>
                    <a:pt y="96" x="1443"/>
                  </a:lnTo>
                  <a:lnTo>
                    <a:pt y="99" x="1416"/>
                  </a:lnTo>
                  <a:lnTo>
                    <a:pt y="97" x="1346"/>
                  </a:lnTo>
                  <a:lnTo>
                    <a:pt y="93" x="1325"/>
                  </a:lnTo>
                  <a:lnTo>
                    <a:pt y="97" x="1260"/>
                  </a:lnTo>
                  <a:lnTo>
                    <a:pt y="92" x="1216"/>
                  </a:lnTo>
                  <a:lnTo>
                    <a:pt y="97" x="1165"/>
                  </a:lnTo>
                  <a:lnTo>
                    <a:pt y="94" x="1125"/>
                  </a:lnTo>
                  <a:lnTo>
                    <a:pt y="97" x="1088"/>
                  </a:lnTo>
                  <a:lnTo>
                    <a:pt y="94" x="1067"/>
                  </a:lnTo>
                  <a:lnTo>
                    <a:pt y="95" x="1048"/>
                  </a:lnTo>
                  <a:lnTo>
                    <a:pt y="95" x="1022"/>
                  </a:lnTo>
                  <a:lnTo>
                    <a:pt y="92" x="1006"/>
                  </a:lnTo>
                  <a:lnTo>
                    <a:pt y="97" x="987"/>
                  </a:lnTo>
                  <a:lnTo>
                    <a:pt y="92" x="967"/>
                  </a:lnTo>
                  <a:lnTo>
                    <a:pt y="93" x="947"/>
                  </a:lnTo>
                  <a:lnTo>
                    <a:pt y="95" x="923"/>
                  </a:lnTo>
                  <a:lnTo>
                    <a:pt y="97" x="901"/>
                  </a:lnTo>
                  <a:lnTo>
                    <a:pt y="97" x="875"/>
                  </a:lnTo>
                  <a:lnTo>
                    <a:pt y="97" x="839"/>
                  </a:lnTo>
                  <a:lnTo>
                    <a:pt y="97" x="813"/>
                  </a:lnTo>
                  <a:lnTo>
                    <a:pt y="95" x="791"/>
                  </a:lnTo>
                  <a:lnTo>
                    <a:pt y="95" x="769"/>
                  </a:lnTo>
                  <a:lnTo>
                    <a:pt y="99" x="720"/>
                  </a:lnTo>
                  <a:lnTo>
                    <a:pt y="94" x="681"/>
                  </a:lnTo>
                  <a:lnTo>
                    <a:pt y="99" x="638"/>
                  </a:lnTo>
                  <a:lnTo>
                    <a:pt y="95" x="603"/>
                  </a:lnTo>
                  <a:lnTo>
                    <a:pt y="99" x="563"/>
                  </a:lnTo>
                  <a:lnTo>
                    <a:pt y="95" x="531"/>
                  </a:lnTo>
                  <a:lnTo>
                    <a:pt y="95" x="496"/>
                  </a:lnTo>
                  <a:lnTo>
                    <a:pt y="97" x="463"/>
                  </a:lnTo>
                  <a:lnTo>
                    <a:pt y="97" x="435"/>
                  </a:lnTo>
                  <a:lnTo>
                    <a:pt y="97" x="351"/>
                  </a:lnTo>
                  <a:lnTo>
                    <a:pt y="97" x="326"/>
                  </a:lnTo>
                  <a:lnTo>
                    <a:pt y="95" x="254"/>
                  </a:lnTo>
                  <a:lnTo>
                    <a:pt y="97" x="208"/>
                  </a:lnTo>
                  <a:lnTo>
                    <a:pt y="94" x="84"/>
                  </a:lnTo>
                  <a:lnTo>
                    <a:pt y="95" x="15"/>
                  </a:lnTo>
                  <a:lnTo>
                    <a:pt y="88" x="3"/>
                  </a:lnTo>
                  <a:lnTo>
                    <a:pt y="76" x="0"/>
                  </a:lnTo>
                  <a:lnTo>
                    <a:pt y="63" x="0"/>
                  </a:lnTo>
                  <a:lnTo>
                    <a:pt y="50" x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numCol="1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name="Group 16" id="18"/>
          <p:cNvGrpSpPr>
            <a:grpSpLocks/>
          </p:cNvGrpSpPr>
          <p:nvPr/>
        </p:nvGrpSpPr>
        <p:grpSpPr>
          <a:xfrm>
            <a:off y="222250" x="6243638"/>
            <a:ext cy="866775" cx="2795587"/>
            <a:chOff y="140" x="3933"/>
            <a:chExt cy="546" cx="1761"/>
          </a:xfrm>
        </p:grpSpPr>
        <p:sp>
          <p:nvSpPr>
            <p:cNvPr name="Freeform 17" id="19"/>
            <p:cNvSpPr>
              <a:spLocks/>
            </p:cNvSpPr>
            <p:nvPr/>
          </p:nvSpPr>
          <p:spPr>
            <a:xfrm>
              <a:off y="140" x="3933"/>
              <a:ext cy="445" cx="1761"/>
            </a:xfrm>
            <a:custGeom>
              <a:avLst/>
              <a:gdLst/>
              <a:ahLst/>
              <a:cxnLst>
                <a:cxn ang="0">
                  <a:pos y="6" x="23"/>
                </a:cxn>
                <a:cxn ang="0">
                  <a:pos y="0" x="37"/>
                </a:cxn>
                <a:cxn ang="0">
                  <a:pos y="0" x="1706"/>
                </a:cxn>
                <a:cxn ang="0">
                  <a:pos y="4" x="1725"/>
                </a:cxn>
                <a:cxn ang="0">
                  <a:pos y="15" x="1739"/>
                </a:cxn>
                <a:cxn ang="0">
                  <a:pos y="44" x="1751"/>
                </a:cxn>
                <a:cxn ang="0">
                  <a:pos y="77" x="1758"/>
                </a:cxn>
                <a:cxn ang="0">
                  <a:pos y="115" x="1760"/>
                </a:cxn>
                <a:cxn ang="0">
                  <a:pos y="444" x="1760"/>
                </a:cxn>
                <a:cxn ang="0">
                  <a:pos y="444" x="66"/>
                </a:cxn>
                <a:cxn ang="0">
                  <a:pos y="444" x="0"/>
                </a:cxn>
                <a:cxn ang="0">
                  <a:pos y="138" x="0"/>
                </a:cxn>
                <a:cxn ang="0">
                  <a:pos y="93" x="0"/>
                </a:cxn>
                <a:cxn ang="0">
                  <a:pos y="49" x="7"/>
                </a:cxn>
                <a:cxn ang="0">
                  <a:pos y="26" x="13"/>
                </a:cxn>
                <a:cxn ang="0">
                  <a:pos y="6" x="23"/>
                </a:cxn>
              </a:cxnLst>
              <a:rect t="0" r="r" l="0" b="b"/>
              <a:pathLst>
                <a:path w="1761" h="445">
                  <a:moveTo>
                    <a:pt y="6" x="23"/>
                  </a:moveTo>
                  <a:lnTo>
                    <a:pt y="0" x="37"/>
                  </a:lnTo>
                  <a:lnTo>
                    <a:pt y="0" x="1706"/>
                  </a:lnTo>
                  <a:lnTo>
                    <a:pt y="4" x="1725"/>
                  </a:lnTo>
                  <a:lnTo>
                    <a:pt y="15" x="1739"/>
                  </a:lnTo>
                  <a:lnTo>
                    <a:pt y="44" x="1751"/>
                  </a:lnTo>
                  <a:lnTo>
                    <a:pt y="77" x="1758"/>
                  </a:lnTo>
                  <a:lnTo>
                    <a:pt y="115" x="1760"/>
                  </a:lnTo>
                  <a:lnTo>
                    <a:pt y="444" x="1760"/>
                  </a:lnTo>
                  <a:lnTo>
                    <a:pt y="444" x="66"/>
                  </a:lnTo>
                  <a:lnTo>
                    <a:pt y="444" x="0"/>
                  </a:lnTo>
                  <a:lnTo>
                    <a:pt y="138" x="0"/>
                  </a:lnTo>
                  <a:lnTo>
                    <a:pt y="93" x="0"/>
                  </a:lnTo>
                  <a:lnTo>
                    <a:pt y="49" x="7"/>
                  </a:lnTo>
                  <a:lnTo>
                    <a:pt y="26" x="13"/>
                  </a:lnTo>
                  <a:lnTo>
                    <a:pt y="6" x="23"/>
                  </a:lnTo>
                </a:path>
              </a:pathLst>
            </a:custGeom>
            <a:gradFill rotWithShape="0">
              <a:gsLst>
                <a:gs pos="0">
                  <a:srgbClr val="00CCFF"/>
                </a:gs>
                <a:gs pos="100000">
                  <a:srgbClr val="FFFFFF"/>
                </a:gs>
              </a:gsLst>
              <a:lin scaled="1" ang="5400000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numCol="1"/>
            <a:lstStyle/>
            <a:p>
              <a:pPr>
                <a:defRPr/>
              </a:pPr>
              <a:endParaRPr lang="en-US"/>
            </a:p>
          </p:txBody>
        </p:sp>
        <p:sp>
          <p:nvSpPr>
            <p:cNvPr name="Freeform 18" id="20"/>
            <p:cNvSpPr>
              <a:spLocks/>
            </p:cNvSpPr>
            <p:nvPr/>
          </p:nvSpPr>
          <p:spPr>
            <a:xfrm>
              <a:off y="425" x="3933"/>
              <a:ext cy="190" cx="1761"/>
            </a:xfrm>
            <a:custGeom>
              <a:avLst/>
              <a:gdLst/>
              <a:ahLst/>
              <a:cxnLst>
                <a:cxn ang="0">
                  <a:pos y="65" x="85"/>
                </a:cxn>
                <a:cxn ang="0">
                  <a:pos y="65" x="138"/>
                </a:cxn>
                <a:cxn ang="0">
                  <a:pos y="97" x="180"/>
                </a:cxn>
                <a:cxn ang="0">
                  <a:pos y="78" x="248"/>
                </a:cxn>
                <a:cxn ang="0">
                  <a:pos y="69" x="325"/>
                </a:cxn>
                <a:cxn ang="0">
                  <a:pos y="88" x="379"/>
                </a:cxn>
                <a:cxn ang="0">
                  <a:pos y="78" x="438"/>
                </a:cxn>
                <a:cxn ang="0">
                  <a:pos y="84" x="532"/>
                </a:cxn>
                <a:cxn ang="0">
                  <a:pos y="97" x="592"/>
                </a:cxn>
                <a:cxn ang="0">
                  <a:pos y="59" x="663"/>
                </a:cxn>
                <a:cxn ang="0">
                  <a:pos y="93" x="716"/>
                </a:cxn>
                <a:cxn ang="0">
                  <a:pos y="87" x="787"/>
                </a:cxn>
                <a:cxn ang="0">
                  <a:pos y="93" x="824"/>
                </a:cxn>
                <a:cxn ang="0">
                  <a:pos y="59" x="857"/>
                </a:cxn>
                <a:cxn ang="0">
                  <a:pos y="35" x="899"/>
                </a:cxn>
                <a:cxn ang="0">
                  <a:pos y="32" x="949"/>
                </a:cxn>
                <a:cxn ang="0">
                  <a:pos y="23" x="991"/>
                </a:cxn>
                <a:cxn ang="0">
                  <a:pos y="49" x="1030"/>
                </a:cxn>
                <a:cxn ang="0">
                  <a:pos y="69" x="1071"/>
                </a:cxn>
                <a:cxn ang="0">
                  <a:pos y="55" x="1138"/>
                </a:cxn>
                <a:cxn ang="0">
                  <a:pos y="92" x="1168"/>
                </a:cxn>
                <a:cxn ang="0">
                  <a:pos y="97" x="1215"/>
                </a:cxn>
                <a:cxn ang="0">
                  <a:pos y="97" x="1293"/>
                </a:cxn>
                <a:cxn ang="0">
                  <a:pos y="81" x="1340"/>
                </a:cxn>
                <a:cxn ang="0">
                  <a:pos y="88" x="1376"/>
                </a:cxn>
                <a:cxn ang="0">
                  <a:pos y="59" x="1418"/>
                </a:cxn>
                <a:cxn ang="0">
                  <a:pos y="55" x="1478"/>
                </a:cxn>
                <a:cxn ang="0">
                  <a:pos y="23" x="1528"/>
                </a:cxn>
                <a:cxn ang="0">
                  <a:pos y="15" x="1567"/>
                </a:cxn>
                <a:cxn ang="0">
                  <a:pos y="28" x="1617"/>
                </a:cxn>
                <a:cxn ang="0">
                  <a:pos y="1" x="1661"/>
                </a:cxn>
                <a:cxn ang="0">
                  <a:pos y="49" x="1703"/>
                </a:cxn>
                <a:cxn ang="0">
                  <a:pos y="24" x="1750"/>
                </a:cxn>
                <a:cxn ang="0">
                  <a:pos y="189" x="1760"/>
                </a:cxn>
                <a:cxn ang="0">
                  <a:pos y="153" x="727"/>
                </a:cxn>
                <a:cxn ang="0">
                  <a:pos y="30" x="0"/>
                </a:cxn>
                <a:cxn ang="0">
                  <a:pos y="51" x="26"/>
                </a:cxn>
                <a:cxn ang="0">
                  <a:pos y="59" x="61"/>
                </a:cxn>
              </a:cxnLst>
              <a:rect t="0" r="r" l="0" b="b"/>
              <a:pathLst>
                <a:path w="1761" h="190">
                  <a:moveTo>
                    <a:pt y="59" x="61"/>
                  </a:moveTo>
                  <a:lnTo>
                    <a:pt y="65" x="85"/>
                  </a:lnTo>
                  <a:lnTo>
                    <a:pt y="59" x="112"/>
                  </a:lnTo>
                  <a:lnTo>
                    <a:pt y="65" x="138"/>
                  </a:lnTo>
                  <a:lnTo>
                    <a:pt y="83" x="158"/>
                  </a:lnTo>
                  <a:lnTo>
                    <a:pt y="97" x="180"/>
                  </a:lnTo>
                  <a:lnTo>
                    <a:pt y="85" x="217"/>
                  </a:lnTo>
                  <a:lnTo>
                    <a:pt y="78" x="248"/>
                  </a:lnTo>
                  <a:lnTo>
                    <a:pt y="78" x="293"/>
                  </a:lnTo>
                  <a:lnTo>
                    <a:pt y="69" x="325"/>
                  </a:lnTo>
                  <a:lnTo>
                    <a:pt y="78" x="354"/>
                  </a:lnTo>
                  <a:lnTo>
                    <a:pt y="88" x="379"/>
                  </a:lnTo>
                  <a:lnTo>
                    <a:pt y="92" x="402"/>
                  </a:lnTo>
                  <a:lnTo>
                    <a:pt y="78" x="438"/>
                  </a:lnTo>
                  <a:lnTo>
                    <a:pt y="78" x="477"/>
                  </a:lnTo>
                  <a:lnTo>
                    <a:pt y="84" x="532"/>
                  </a:lnTo>
                  <a:lnTo>
                    <a:pt y="102" x="555"/>
                  </a:lnTo>
                  <a:lnTo>
                    <a:pt y="97" x="592"/>
                  </a:lnTo>
                  <a:lnTo>
                    <a:pt y="69" x="629"/>
                  </a:lnTo>
                  <a:lnTo>
                    <a:pt y="59" x="663"/>
                  </a:lnTo>
                  <a:lnTo>
                    <a:pt y="69" x="687"/>
                  </a:lnTo>
                  <a:lnTo>
                    <a:pt y="93" x="716"/>
                  </a:lnTo>
                  <a:lnTo>
                    <a:pt y="102" x="750"/>
                  </a:lnTo>
                  <a:lnTo>
                    <a:pt y="87" x="787"/>
                  </a:lnTo>
                  <a:lnTo>
                    <a:pt y="81" x="805"/>
                  </a:lnTo>
                  <a:lnTo>
                    <a:pt y="93" x="824"/>
                  </a:lnTo>
                  <a:lnTo>
                    <a:pt y="78" x="840"/>
                  </a:lnTo>
                  <a:lnTo>
                    <a:pt y="59" x="857"/>
                  </a:lnTo>
                  <a:lnTo>
                    <a:pt y="40" x="877"/>
                  </a:lnTo>
                  <a:lnTo>
                    <a:pt y="35" x="899"/>
                  </a:lnTo>
                  <a:lnTo>
                    <a:pt y="40" x="924"/>
                  </a:lnTo>
                  <a:lnTo>
                    <a:pt y="32" x="949"/>
                  </a:lnTo>
                  <a:lnTo>
                    <a:pt y="23" x="975"/>
                  </a:lnTo>
                  <a:lnTo>
                    <a:pt y="23" x="991"/>
                  </a:lnTo>
                  <a:lnTo>
                    <a:pt y="25" x="1006"/>
                  </a:lnTo>
                  <a:lnTo>
                    <a:pt y="49" x="1030"/>
                  </a:lnTo>
                  <a:lnTo>
                    <a:pt y="45" x="1052"/>
                  </a:lnTo>
                  <a:lnTo>
                    <a:pt y="69" x="1071"/>
                  </a:lnTo>
                  <a:lnTo>
                    <a:pt y="69" x="1107"/>
                  </a:lnTo>
                  <a:lnTo>
                    <a:pt y="55" x="1138"/>
                  </a:lnTo>
                  <a:lnTo>
                    <a:pt y="73" x="1153"/>
                  </a:lnTo>
                  <a:lnTo>
                    <a:pt y="92" x="1168"/>
                  </a:lnTo>
                  <a:lnTo>
                    <a:pt y="86" x="1190"/>
                  </a:lnTo>
                  <a:lnTo>
                    <a:pt y="97" x="1215"/>
                  </a:lnTo>
                  <a:lnTo>
                    <a:pt y="87" x="1242"/>
                  </a:lnTo>
                  <a:lnTo>
                    <a:pt y="97" x="1293"/>
                  </a:lnTo>
                  <a:lnTo>
                    <a:pt y="107" x="1315"/>
                  </a:lnTo>
                  <a:lnTo>
                    <a:pt y="81" x="1340"/>
                  </a:lnTo>
                  <a:lnTo>
                    <a:pt y="79" x="1357"/>
                  </a:lnTo>
                  <a:lnTo>
                    <a:pt y="88" x="1376"/>
                  </a:lnTo>
                  <a:lnTo>
                    <a:pt y="85" x="1394"/>
                  </a:lnTo>
                  <a:lnTo>
                    <a:pt y="59" x="1418"/>
                  </a:lnTo>
                  <a:lnTo>
                    <a:pt y="51" x="1458"/>
                  </a:lnTo>
                  <a:lnTo>
                    <a:pt y="55" x="1478"/>
                  </a:lnTo>
                  <a:lnTo>
                    <a:pt y="55" x="1498"/>
                  </a:lnTo>
                  <a:lnTo>
                    <a:pt y="23" x="1528"/>
                  </a:lnTo>
                  <a:lnTo>
                    <a:pt y="10" x="1545"/>
                  </a:lnTo>
                  <a:lnTo>
                    <a:pt y="15" x="1567"/>
                  </a:lnTo>
                  <a:lnTo>
                    <a:pt y="49" x="1592"/>
                  </a:lnTo>
                  <a:lnTo>
                    <a:pt y="28" x="1617"/>
                  </a:lnTo>
                  <a:lnTo>
                    <a:pt y="0" x="1641"/>
                  </a:lnTo>
                  <a:lnTo>
                    <a:pt y="1" x="1661"/>
                  </a:lnTo>
                  <a:lnTo>
                    <a:pt y="59" x="1685"/>
                  </a:lnTo>
                  <a:lnTo>
                    <a:pt y="49" x="1703"/>
                  </a:lnTo>
                  <a:lnTo>
                    <a:pt y="25" x="1729"/>
                  </a:lnTo>
                  <a:lnTo>
                    <a:pt y="24" x="1750"/>
                  </a:lnTo>
                  <a:lnTo>
                    <a:pt y="44" x="1760"/>
                  </a:lnTo>
                  <a:lnTo>
                    <a:pt y="189" x="1760"/>
                  </a:lnTo>
                  <a:lnTo>
                    <a:pt y="148" x="740"/>
                  </a:lnTo>
                  <a:lnTo>
                    <a:pt y="153" x="727"/>
                  </a:lnTo>
                  <a:lnTo>
                    <a:pt y="136" x="0"/>
                  </a:lnTo>
                  <a:lnTo>
                    <a:pt y="30" x="0"/>
                  </a:lnTo>
                  <a:lnTo>
                    <a:pt y="46" x="10"/>
                  </a:lnTo>
                  <a:lnTo>
                    <a:pt y="51" x="26"/>
                  </a:lnTo>
                  <a:lnTo>
                    <a:pt y="53" x="46"/>
                  </a:lnTo>
                  <a:lnTo>
                    <a:pt y="59" x="61"/>
                  </a:lnTo>
                </a:path>
              </a:pathLst>
            </a:custGeom>
            <a:solidFill>
              <a:srgbClr val="003300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numCol="1"/>
            <a:lstStyle/>
            <a:p>
              <a:pPr>
                <a:defRPr/>
              </a:pPr>
              <a:endParaRPr lang="en-US"/>
            </a:p>
          </p:txBody>
        </p:sp>
        <p:sp>
          <p:nvSpPr>
            <p:cNvPr name="Freeform 19" id="21"/>
            <p:cNvSpPr>
              <a:spLocks/>
            </p:cNvSpPr>
            <p:nvPr/>
          </p:nvSpPr>
          <p:spPr>
            <a:xfrm>
              <a:off y="489" x="3933"/>
              <a:ext cy="197" cx="1761"/>
            </a:xfrm>
            <a:custGeom>
              <a:avLst/>
              <a:gdLst/>
              <a:ahLst/>
              <a:cxnLst>
                <a:cxn ang="0">
                  <a:pos y="194" x="37"/>
                </a:cxn>
                <a:cxn ang="0">
                  <a:pos y="196" x="1706"/>
                </a:cxn>
                <a:cxn ang="0">
                  <a:pos y="189" x="1739"/>
                </a:cxn>
                <a:cxn ang="0">
                  <a:pos y="165" x="1758"/>
                </a:cxn>
                <a:cxn ang="0">
                  <a:pos y="23" x="1760"/>
                </a:cxn>
                <a:cxn ang="0">
                  <a:pos y="7" x="1736"/>
                </a:cxn>
                <a:cxn ang="0">
                  <a:pos y="53" x="1723"/>
                </a:cxn>
                <a:cxn ang="0">
                  <a:pos y="50" x="1706"/>
                </a:cxn>
                <a:cxn ang="0">
                  <a:pos y="26" x="1671"/>
                </a:cxn>
                <a:cxn ang="0">
                  <a:pos y="34" x="1625"/>
                </a:cxn>
                <a:cxn ang="0">
                  <a:pos y="39" x="1588"/>
                </a:cxn>
                <a:cxn ang="0">
                  <a:pos y="26" x="1554"/>
                </a:cxn>
                <a:cxn ang="0">
                  <a:pos y="42" x="1520"/>
                </a:cxn>
                <a:cxn ang="0">
                  <a:pos y="52" x="1498"/>
                </a:cxn>
                <a:cxn ang="0">
                  <a:pos y="45" x="1445"/>
                </a:cxn>
                <a:cxn ang="0">
                  <a:pos y="37" x="1396"/>
                </a:cxn>
                <a:cxn ang="0">
                  <a:pos y="86" x="1337"/>
                </a:cxn>
                <a:cxn ang="0">
                  <a:pos y="61" x="1293"/>
                </a:cxn>
                <a:cxn ang="0">
                  <a:pos y="59" x="1240"/>
                </a:cxn>
                <a:cxn ang="0">
                  <a:pos y="58" x="1153"/>
                </a:cxn>
                <a:cxn ang="0">
                  <a:pos y="52" x="1112"/>
                </a:cxn>
                <a:cxn ang="0">
                  <a:pos y="37" x="1079"/>
                </a:cxn>
                <a:cxn ang="0">
                  <a:pos y="68" x="1006"/>
                </a:cxn>
                <a:cxn ang="0">
                  <a:pos y="53" x="943"/>
                </a:cxn>
                <a:cxn ang="0">
                  <a:pos y="61" x="866"/>
                </a:cxn>
                <a:cxn ang="0">
                  <a:pos y="61" x="804"/>
                </a:cxn>
                <a:cxn ang="0">
                  <a:pos y="82" x="730"/>
                </a:cxn>
                <a:cxn ang="0">
                  <a:pos y="71" x="652"/>
                </a:cxn>
                <a:cxn ang="0">
                  <a:pos y="73" x="563"/>
                </a:cxn>
                <a:cxn ang="0">
                  <a:pos y="52" x="468"/>
                </a:cxn>
                <a:cxn ang="0">
                  <a:pos y="37" x="369"/>
                </a:cxn>
                <a:cxn ang="0">
                  <a:pos y="55" x="301"/>
                </a:cxn>
                <a:cxn ang="0">
                  <a:pos y="50" x="262"/>
                </a:cxn>
                <a:cxn ang="0">
                  <a:pos y="57" x="205"/>
                </a:cxn>
                <a:cxn ang="0">
                  <a:pos y="55" x="143"/>
                </a:cxn>
                <a:cxn ang="0">
                  <a:pos y="68" x="80"/>
                </a:cxn>
                <a:cxn ang="0">
                  <a:pos y="59" x="16"/>
                </a:cxn>
                <a:cxn ang="0">
                  <a:pos y="116" x="2"/>
                </a:cxn>
                <a:cxn ang="0">
                  <a:pos y="184" x="13"/>
                </a:cxn>
              </a:cxnLst>
              <a:rect t="0" r="r" l="0" b="b"/>
              <a:pathLst>
                <a:path w="1761" h="197">
                  <a:moveTo>
                    <a:pt y="191" x="23"/>
                  </a:moveTo>
                  <a:lnTo>
                    <a:pt y="194" x="37"/>
                  </a:lnTo>
                  <a:lnTo>
                    <a:pt y="196" x="54"/>
                  </a:lnTo>
                  <a:lnTo>
                    <a:pt y="196" x="1706"/>
                  </a:lnTo>
                  <a:lnTo>
                    <a:pt y="193" x="1725"/>
                  </a:lnTo>
                  <a:lnTo>
                    <a:pt y="189" x="1739"/>
                  </a:lnTo>
                  <a:lnTo>
                    <a:pt y="178" x="1751"/>
                  </a:lnTo>
                  <a:lnTo>
                    <a:pt y="165" x="1758"/>
                  </a:lnTo>
                  <a:lnTo>
                    <a:pt y="150" x="1760"/>
                  </a:lnTo>
                  <a:lnTo>
                    <a:pt y="23" x="1760"/>
                  </a:lnTo>
                  <a:lnTo>
                    <a:pt y="0" x="1745"/>
                  </a:lnTo>
                  <a:lnTo>
                    <a:pt y="7" x="1736"/>
                  </a:lnTo>
                  <a:lnTo>
                    <a:pt y="28" x="1729"/>
                  </a:lnTo>
                  <a:lnTo>
                    <a:pt y="53" x="1723"/>
                  </a:lnTo>
                  <a:lnTo>
                    <a:pt y="52" x="1716"/>
                  </a:lnTo>
                  <a:lnTo>
                    <a:pt y="50" x="1706"/>
                  </a:lnTo>
                  <a:lnTo>
                    <a:pt y="37" x="1685"/>
                  </a:lnTo>
                  <a:lnTo>
                    <a:pt y="26" x="1671"/>
                  </a:lnTo>
                  <a:lnTo>
                    <a:pt y="23" x="1649"/>
                  </a:lnTo>
                  <a:lnTo>
                    <a:pt y="34" x="1625"/>
                  </a:lnTo>
                  <a:lnTo>
                    <a:pt y="52" x="1603"/>
                  </a:lnTo>
                  <a:lnTo>
                    <a:pt y="39" x="1588"/>
                  </a:lnTo>
                  <a:lnTo>
                    <a:pt y="37" x="1574"/>
                  </a:lnTo>
                  <a:lnTo>
                    <a:pt y="26" x="1554"/>
                  </a:lnTo>
                  <a:lnTo>
                    <a:pt y="30" x="1534"/>
                  </a:lnTo>
                  <a:lnTo>
                    <a:pt y="42" x="1520"/>
                  </a:lnTo>
                  <a:lnTo>
                    <a:pt y="59" x="1514"/>
                  </a:lnTo>
                  <a:lnTo>
                    <a:pt y="52" x="1498"/>
                  </a:lnTo>
                  <a:lnTo>
                    <a:pt y="52" x="1475"/>
                  </a:lnTo>
                  <a:lnTo>
                    <a:pt y="45" x="1445"/>
                  </a:lnTo>
                  <a:lnTo>
                    <a:pt y="59" x="1419"/>
                  </a:lnTo>
                  <a:lnTo>
                    <a:pt y="37" x="1396"/>
                  </a:lnTo>
                  <a:lnTo>
                    <a:pt y="52" x="1366"/>
                  </a:lnTo>
                  <a:lnTo>
                    <a:pt y="86" x="1337"/>
                  </a:lnTo>
                  <a:lnTo>
                    <a:pt y="73" x="1314"/>
                  </a:lnTo>
                  <a:lnTo>
                    <a:pt y="61" x="1293"/>
                  </a:lnTo>
                  <a:lnTo>
                    <a:pt y="53" x="1270"/>
                  </a:lnTo>
                  <a:lnTo>
                    <a:pt y="59" x="1240"/>
                  </a:lnTo>
                  <a:lnTo>
                    <a:pt y="69" x="1194"/>
                  </a:lnTo>
                  <a:lnTo>
                    <a:pt y="58" x="1153"/>
                  </a:lnTo>
                  <a:lnTo>
                    <a:pt y="63" x="1135"/>
                  </a:lnTo>
                  <a:lnTo>
                    <a:pt y="52" x="1112"/>
                  </a:lnTo>
                  <a:lnTo>
                    <a:pt y="40" x="1097"/>
                  </a:lnTo>
                  <a:lnTo>
                    <a:pt y="37" x="1079"/>
                  </a:lnTo>
                  <a:lnTo>
                    <a:pt y="45" x="1047"/>
                  </a:lnTo>
                  <a:lnTo>
                    <a:pt y="68" x="1006"/>
                  </a:lnTo>
                  <a:lnTo>
                    <a:pt y="47" x="972"/>
                  </a:lnTo>
                  <a:lnTo>
                    <a:pt y="53" x="943"/>
                  </a:lnTo>
                  <a:lnTo>
                    <a:pt y="82" x="916"/>
                  </a:lnTo>
                  <a:lnTo>
                    <a:pt y="61" x="866"/>
                  </a:lnTo>
                  <a:lnTo>
                    <a:pt y="71" x="829"/>
                  </a:lnTo>
                  <a:lnTo>
                    <a:pt y="61" x="804"/>
                  </a:lnTo>
                  <a:lnTo>
                    <a:pt y="66" x="767"/>
                  </a:lnTo>
                  <a:lnTo>
                    <a:pt y="82" x="730"/>
                  </a:lnTo>
                  <a:lnTo>
                    <a:pt y="76" x="704"/>
                  </a:lnTo>
                  <a:lnTo>
                    <a:pt y="71" x="652"/>
                  </a:lnTo>
                  <a:lnTo>
                    <a:pt y="82" x="619"/>
                  </a:lnTo>
                  <a:lnTo>
                    <a:pt y="73" x="563"/>
                  </a:lnTo>
                  <a:lnTo>
                    <a:pt y="66" x="517"/>
                  </a:lnTo>
                  <a:lnTo>
                    <a:pt y="52" x="468"/>
                  </a:lnTo>
                  <a:lnTo>
                    <a:pt y="66" x="422"/>
                  </a:lnTo>
                  <a:lnTo>
                    <a:pt y="37" x="369"/>
                  </a:lnTo>
                  <a:lnTo>
                    <a:pt y="37" x="329"/>
                  </a:lnTo>
                  <a:lnTo>
                    <a:pt y="55" x="301"/>
                  </a:lnTo>
                  <a:lnTo>
                    <a:pt y="41" x="284"/>
                  </a:lnTo>
                  <a:lnTo>
                    <a:pt y="50" x="262"/>
                  </a:lnTo>
                  <a:lnTo>
                    <a:pt y="52" x="233"/>
                  </a:lnTo>
                  <a:lnTo>
                    <a:pt y="57" x="205"/>
                  </a:lnTo>
                  <a:lnTo>
                    <a:pt y="69" x="171"/>
                  </a:lnTo>
                  <a:lnTo>
                    <a:pt y="55" x="143"/>
                  </a:lnTo>
                  <a:lnTo>
                    <a:pt y="62" x="116"/>
                  </a:lnTo>
                  <a:lnTo>
                    <a:pt y="68" x="80"/>
                  </a:lnTo>
                  <a:lnTo>
                    <a:pt y="62" x="58"/>
                  </a:lnTo>
                  <a:lnTo>
                    <a:pt y="59" x="16"/>
                  </a:lnTo>
                  <a:lnTo>
                    <a:pt y="73" x="0"/>
                  </a:lnTo>
                  <a:lnTo>
                    <a:pt y="116" x="2"/>
                  </a:lnTo>
                  <a:lnTo>
                    <a:pt y="153" x="4"/>
                  </a:lnTo>
                  <a:lnTo>
                    <a:pt y="184" x="13"/>
                  </a:lnTo>
                  <a:lnTo>
                    <a:pt y="191" x="23"/>
                  </a:lnTo>
                </a:path>
              </a:pathLst>
            </a:custGeom>
            <a:gradFill rotWithShape="0">
              <a:gsLst>
                <a:gs pos="0">
                  <a:srgbClr val="CC6600"/>
                </a:gs>
                <a:gs pos="100000">
                  <a:srgbClr val="000000"/>
                </a:gs>
              </a:gsLst>
              <a:lin scaled="1" ang="5400000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numCol="1"/>
            <a:lstStyle/>
            <a:p>
              <a:pPr>
                <a:defRPr/>
              </a:pPr>
              <a:endParaRPr lang="en-US"/>
            </a:p>
          </p:txBody>
        </p:sp>
        <p:sp>
          <p:nvSpPr>
            <p:cNvPr name="Freeform 20" id="22"/>
            <p:cNvSpPr>
              <a:spLocks/>
            </p:cNvSpPr>
            <p:nvPr/>
          </p:nvSpPr>
          <p:spPr>
            <a:xfrm>
              <a:off y="152" x="3943"/>
              <a:ext cy="254" cx="1733"/>
            </a:xfrm>
            <a:custGeom>
              <a:avLst/>
              <a:gdLst/>
              <a:ahLst/>
              <a:cxnLst>
                <a:cxn ang="0">
                  <a:pos y="191" x="0"/>
                </a:cxn>
                <a:cxn ang="0">
                  <a:pos y="203" x="4"/>
                </a:cxn>
                <a:cxn ang="0">
                  <a:pos y="92" x="7"/>
                </a:cxn>
                <a:cxn ang="0">
                  <a:pos y="46" x="22"/>
                </a:cxn>
                <a:cxn ang="0">
                  <a:pos y="40" x="82"/>
                </a:cxn>
                <a:cxn ang="0">
                  <a:pos y="46" x="198"/>
                </a:cxn>
                <a:cxn ang="0">
                  <a:pos y="44" x="308"/>
                </a:cxn>
                <a:cxn ang="0">
                  <a:pos y="46" x="437"/>
                </a:cxn>
                <a:cxn ang="0">
                  <a:pos y="40" x="525"/>
                </a:cxn>
                <a:cxn ang="0">
                  <a:pos y="40" x="598"/>
                </a:cxn>
                <a:cxn ang="0">
                  <a:pos y="53" x="708"/>
                </a:cxn>
                <a:cxn ang="0">
                  <a:pos y="55" x="788"/>
                </a:cxn>
                <a:cxn ang="0">
                  <a:pos y="46" x="878"/>
                </a:cxn>
                <a:cxn ang="0">
                  <a:pos y="63" x="986"/>
                </a:cxn>
                <a:cxn ang="0">
                  <a:pos y="59" x="1071"/>
                </a:cxn>
                <a:cxn ang="0">
                  <a:pos y="51" x="1150"/>
                </a:cxn>
                <a:cxn ang="0">
                  <a:pos y="56" x="1241"/>
                </a:cxn>
                <a:cxn ang="0">
                  <a:pos y="51" x="1319"/>
                </a:cxn>
                <a:cxn ang="0">
                  <a:pos y="46" x="1395"/>
                </a:cxn>
                <a:cxn ang="0">
                  <a:pos y="50" x="1449"/>
                </a:cxn>
                <a:cxn ang="0">
                  <a:pos y="40" x="1557"/>
                </a:cxn>
                <a:cxn ang="0">
                  <a:pos y="53" x="1665"/>
                </a:cxn>
                <a:cxn ang="0">
                  <a:pos y="74" x="1703"/>
                </a:cxn>
                <a:cxn ang="0">
                  <a:pos y="107" x="1721"/>
                </a:cxn>
                <a:cxn ang="0">
                  <a:pos y="196" x="1732"/>
                </a:cxn>
                <a:cxn ang="0">
                  <a:pos y="65" x="1732"/>
                </a:cxn>
                <a:cxn ang="0">
                  <a:pos y="26" x="1725"/>
                </a:cxn>
                <a:cxn ang="0">
                  <a:pos y="9" x="1606"/>
                </a:cxn>
                <a:cxn ang="0">
                  <a:pos y="2" x="1510"/>
                </a:cxn>
                <a:cxn ang="0">
                  <a:pos y="6" x="1443"/>
                </a:cxn>
                <a:cxn ang="0">
                  <a:pos y="13" x="1349"/>
                </a:cxn>
                <a:cxn ang="0">
                  <a:pos y="9" x="1182"/>
                </a:cxn>
                <a:cxn ang="0">
                  <a:pos y="10" x="1067"/>
                </a:cxn>
                <a:cxn ang="0">
                  <a:pos y="9" x="986"/>
                </a:cxn>
                <a:cxn ang="0">
                  <a:pos y="7" x="923"/>
                </a:cxn>
                <a:cxn ang="0">
                  <a:pos y="9" x="813"/>
                </a:cxn>
                <a:cxn ang="0">
                  <a:pos y="10" x="681"/>
                </a:cxn>
                <a:cxn ang="0">
                  <a:pos y="7" x="531"/>
                </a:cxn>
                <a:cxn ang="0">
                  <a:pos y="4" x="463"/>
                </a:cxn>
                <a:cxn ang="0">
                  <a:pos y="4" x="351"/>
                </a:cxn>
                <a:cxn ang="0">
                  <a:pos y="4" x="208"/>
                </a:cxn>
                <a:cxn ang="0">
                  <a:pos y="0" x="87"/>
                </a:cxn>
                <a:cxn ang="0">
                  <a:pos y="2" x="28"/>
                </a:cxn>
                <a:cxn ang="0">
                  <a:pos y="28" x="4"/>
                </a:cxn>
                <a:cxn ang="0">
                  <a:pos y="89" x="0"/>
                </a:cxn>
              </a:cxnLst>
              <a:rect t="0" r="r" l="0" b="b"/>
              <a:pathLst>
                <a:path w="1733" h="254">
                  <a:moveTo>
                    <a:pt y="123" x="0"/>
                  </a:moveTo>
                  <a:lnTo>
                    <a:pt y="191" x="0"/>
                  </a:lnTo>
                  <a:lnTo>
                    <a:pt y="253" x="0"/>
                  </a:lnTo>
                  <a:lnTo>
                    <a:pt y="203" x="4"/>
                  </a:lnTo>
                  <a:lnTo>
                    <a:pt y="163" x="5"/>
                  </a:lnTo>
                  <a:lnTo>
                    <a:pt y="92" x="7"/>
                  </a:lnTo>
                  <a:lnTo>
                    <a:pt y="57" x="12"/>
                  </a:lnTo>
                  <a:lnTo>
                    <a:pt y="46" x="22"/>
                  </a:lnTo>
                  <a:lnTo>
                    <a:pt y="38" x="48"/>
                  </a:lnTo>
                  <a:lnTo>
                    <a:pt y="40" x="82"/>
                  </a:lnTo>
                  <a:lnTo>
                    <a:pt y="40" x="162"/>
                  </a:lnTo>
                  <a:lnTo>
                    <a:pt y="46" x="198"/>
                  </a:lnTo>
                  <a:lnTo>
                    <a:pt y="40" x="249"/>
                  </a:lnTo>
                  <a:lnTo>
                    <a:pt y="44" x="308"/>
                  </a:lnTo>
                  <a:lnTo>
                    <a:pt y="42" x="351"/>
                  </a:lnTo>
                  <a:lnTo>
                    <a:pt y="46" x="437"/>
                  </a:lnTo>
                  <a:lnTo>
                    <a:pt y="46" x="467"/>
                  </a:lnTo>
                  <a:lnTo>
                    <a:pt y="40" x="525"/>
                  </a:lnTo>
                  <a:lnTo>
                    <a:pt y="48" x="544"/>
                  </a:lnTo>
                  <a:lnTo>
                    <a:pt y="40" x="598"/>
                  </a:lnTo>
                  <a:lnTo>
                    <a:pt y="46" x="680"/>
                  </a:lnTo>
                  <a:lnTo>
                    <a:pt y="53" x="708"/>
                  </a:lnTo>
                  <a:lnTo>
                    <a:pt y="46" x="751"/>
                  </a:lnTo>
                  <a:lnTo>
                    <a:pt y="55" x="788"/>
                  </a:lnTo>
                  <a:lnTo>
                    <a:pt y="55" x="818"/>
                  </a:lnTo>
                  <a:lnTo>
                    <a:pt y="46" x="878"/>
                  </a:lnTo>
                  <a:lnTo>
                    <a:pt y="53" x="935"/>
                  </a:lnTo>
                  <a:lnTo>
                    <a:pt y="63" x="986"/>
                  </a:lnTo>
                  <a:lnTo>
                    <a:pt y="65" x="1002"/>
                  </a:lnTo>
                  <a:lnTo>
                    <a:pt y="59" x="1071"/>
                  </a:lnTo>
                  <a:lnTo>
                    <a:pt y="54" x="1135"/>
                  </a:lnTo>
                  <a:lnTo>
                    <a:pt y="51" x="1150"/>
                  </a:lnTo>
                  <a:lnTo>
                    <a:pt y="53" x="1174"/>
                  </a:lnTo>
                  <a:lnTo>
                    <a:pt y="56" x="1241"/>
                  </a:lnTo>
                  <a:lnTo>
                    <a:pt y="48" x="1292"/>
                  </a:lnTo>
                  <a:lnTo>
                    <a:pt y="51" x="1319"/>
                  </a:lnTo>
                  <a:lnTo>
                    <a:pt y="53" x="1360"/>
                  </a:lnTo>
                  <a:lnTo>
                    <a:pt y="46" x="1395"/>
                  </a:lnTo>
                  <a:lnTo>
                    <a:pt y="40" x="1418"/>
                  </a:lnTo>
                  <a:lnTo>
                    <a:pt y="50" x="1449"/>
                  </a:lnTo>
                  <a:lnTo>
                    <a:pt y="53" x="1514"/>
                  </a:lnTo>
                  <a:lnTo>
                    <a:pt y="40" x="1557"/>
                  </a:lnTo>
                  <a:lnTo>
                    <a:pt y="53" x="1620"/>
                  </a:lnTo>
                  <a:lnTo>
                    <a:pt y="53" x="1665"/>
                  </a:lnTo>
                  <a:lnTo>
                    <a:pt y="53" x="1688"/>
                  </a:lnTo>
                  <a:lnTo>
                    <a:pt y="74" x="1703"/>
                  </a:lnTo>
                  <a:lnTo>
                    <a:pt y="85" x="1713"/>
                  </a:lnTo>
                  <a:lnTo>
                    <a:pt y="107" x="1721"/>
                  </a:lnTo>
                  <a:lnTo>
                    <a:pt y="145" x="1727"/>
                  </a:lnTo>
                  <a:lnTo>
                    <a:pt y="196" x="1732"/>
                  </a:lnTo>
                  <a:lnTo>
                    <a:pt y="92" x="1732"/>
                  </a:lnTo>
                  <a:lnTo>
                    <a:pt y="65" x="1732"/>
                  </a:lnTo>
                  <a:lnTo>
                    <a:pt y="47" x="1729"/>
                  </a:lnTo>
                  <a:lnTo>
                    <a:pt y="26" x="1725"/>
                  </a:lnTo>
                  <a:lnTo>
                    <a:pt y="12" x="1700"/>
                  </a:lnTo>
                  <a:lnTo>
                    <a:pt y="9" x="1606"/>
                  </a:lnTo>
                  <a:lnTo>
                    <a:pt y="2" x="1584"/>
                  </a:lnTo>
                  <a:lnTo>
                    <a:pt y="2" x="1510"/>
                  </a:lnTo>
                  <a:lnTo>
                    <a:pt y="5" x="1488"/>
                  </a:lnTo>
                  <a:lnTo>
                    <a:pt y="6" x="1443"/>
                  </a:lnTo>
                  <a:lnTo>
                    <a:pt y="3" x="1410"/>
                  </a:lnTo>
                  <a:lnTo>
                    <a:pt y="13" x="1349"/>
                  </a:lnTo>
                  <a:lnTo>
                    <a:pt y="6" x="1222"/>
                  </a:lnTo>
                  <a:lnTo>
                    <a:pt y="9" x="1182"/>
                  </a:lnTo>
                  <a:lnTo>
                    <a:pt y="15" x="1112"/>
                  </a:lnTo>
                  <a:lnTo>
                    <a:pt y="10" x="1067"/>
                  </a:lnTo>
                  <a:lnTo>
                    <a:pt y="9" x="1022"/>
                  </a:lnTo>
                  <a:lnTo>
                    <a:pt y="9" x="986"/>
                  </a:lnTo>
                  <a:lnTo>
                    <a:pt y="14" x="947"/>
                  </a:lnTo>
                  <a:lnTo>
                    <a:pt y="7" x="923"/>
                  </a:lnTo>
                  <a:lnTo>
                    <a:pt y="9" x="839"/>
                  </a:lnTo>
                  <a:lnTo>
                    <a:pt y="9" x="813"/>
                  </a:lnTo>
                  <a:lnTo>
                    <a:pt y="7" x="769"/>
                  </a:lnTo>
                  <a:lnTo>
                    <a:pt y="10" x="681"/>
                  </a:lnTo>
                  <a:lnTo>
                    <a:pt y="7" x="603"/>
                  </a:lnTo>
                  <a:lnTo>
                    <a:pt y="7" x="531"/>
                  </a:lnTo>
                  <a:lnTo>
                    <a:pt y="9" x="496"/>
                  </a:lnTo>
                  <a:lnTo>
                    <a:pt y="4" x="463"/>
                  </a:lnTo>
                  <a:lnTo>
                    <a:pt y="4" x="435"/>
                  </a:lnTo>
                  <a:lnTo>
                    <a:pt y="4" x="351"/>
                  </a:lnTo>
                  <a:lnTo>
                    <a:pt y="7" x="253"/>
                  </a:lnTo>
                  <a:lnTo>
                    <a:pt y="4" x="208"/>
                  </a:lnTo>
                  <a:lnTo>
                    <a:pt y="7" x="155"/>
                  </a:lnTo>
                  <a:lnTo>
                    <a:pt y="0" x="87"/>
                  </a:lnTo>
                  <a:lnTo>
                    <a:pt y="0" x="45"/>
                  </a:lnTo>
                  <a:lnTo>
                    <a:pt y="2" x="28"/>
                  </a:lnTo>
                  <a:lnTo>
                    <a:pt y="9" x="15"/>
                  </a:lnTo>
                  <a:lnTo>
                    <a:pt y="28" x="4"/>
                  </a:lnTo>
                  <a:lnTo>
                    <a:pt y="58" x="0"/>
                  </a:lnTo>
                  <a:lnTo>
                    <a:pt y="89" x="0"/>
                  </a:lnTo>
                  <a:lnTo>
                    <a:pt y="123" x="0"/>
                  </a:lnTo>
                </a:path>
              </a:pathLst>
            </a:custGeom>
            <a:solidFill>
              <a:srgbClr val="FFFFFF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numCol="1"/>
            <a:lstStyle/>
            <a:p>
              <a:pPr>
                <a:defRPr/>
              </a:pPr>
              <a:endParaRPr lang="en-US"/>
            </a:p>
          </p:txBody>
        </p:sp>
        <p:sp>
          <p:nvSpPr>
            <p:cNvPr name="Freeform 21" id="23"/>
            <p:cNvSpPr>
              <a:spLocks/>
            </p:cNvSpPr>
            <p:nvPr/>
          </p:nvSpPr>
          <p:spPr>
            <a:xfrm>
              <a:off y="556" x="3946"/>
              <a:ext cy="103" cx="1733"/>
            </a:xfrm>
            <a:custGeom>
              <a:avLst/>
              <a:gdLst/>
              <a:ahLst/>
              <a:cxnLst>
                <a:cxn ang="0">
                  <a:pos y="24" x="0"/>
                </a:cxn>
                <a:cxn ang="0">
                  <a:pos y="20" x="4"/>
                </a:cxn>
                <a:cxn ang="0">
                  <a:pos y="65" x="6"/>
                </a:cxn>
                <a:cxn ang="0">
                  <a:pos y="83" x="22"/>
                </a:cxn>
                <a:cxn ang="0">
                  <a:pos y="78" x="48"/>
                </a:cxn>
                <a:cxn ang="0">
                  <a:pos y="78" x="90"/>
                </a:cxn>
                <a:cxn ang="0">
                  <a:pos y="80" x="132"/>
                </a:cxn>
                <a:cxn ang="0">
                  <a:pos y="82" x="156"/>
                </a:cxn>
                <a:cxn ang="0">
                  <a:pos y="77" x="202"/>
                </a:cxn>
                <a:cxn ang="0">
                  <a:pos y="82" x="266"/>
                </a:cxn>
                <a:cxn ang="0">
                  <a:pos y="82" x="336"/>
                </a:cxn>
                <a:cxn ang="0">
                  <a:pos y="85" x="390"/>
                </a:cxn>
                <a:cxn ang="0">
                  <a:pos y="83" x="421"/>
                </a:cxn>
                <a:cxn ang="0">
                  <a:pos y="85" x="525"/>
                </a:cxn>
                <a:cxn ang="0">
                  <a:pos y="78" x="590"/>
                </a:cxn>
                <a:cxn ang="0">
                  <a:pos y="80" x="656"/>
                </a:cxn>
                <a:cxn ang="0">
                  <a:pos y="80" x="708"/>
                </a:cxn>
                <a:cxn ang="0">
                  <a:pos y="79" x="788"/>
                </a:cxn>
                <a:cxn ang="0">
                  <a:pos y="74" x="850"/>
                </a:cxn>
                <a:cxn ang="0">
                  <a:pos y="75" x="942"/>
                </a:cxn>
                <a:cxn ang="0">
                  <a:pos y="78" x="1055"/>
                </a:cxn>
                <a:cxn ang="0">
                  <a:pos y="74" x="1121"/>
                </a:cxn>
                <a:cxn ang="0">
                  <a:pos y="81" x="1150"/>
                </a:cxn>
                <a:cxn ang="0">
                  <a:pos y="81" x="1237"/>
                </a:cxn>
                <a:cxn ang="0">
                  <a:pos y="81" x="1308"/>
                </a:cxn>
                <a:cxn ang="0">
                  <a:pos y="77" x="1332"/>
                </a:cxn>
                <a:cxn ang="0">
                  <a:pos y="82" x="1373"/>
                </a:cxn>
                <a:cxn ang="0">
                  <a:pos y="83" x="1394"/>
                </a:cxn>
                <a:cxn ang="0">
                  <a:pos y="82" x="1451"/>
                </a:cxn>
                <a:cxn ang="0">
                  <a:pos y="80" x="1499"/>
                </a:cxn>
                <a:cxn ang="0">
                  <a:pos y="76" x="1578"/>
                </a:cxn>
                <a:cxn ang="0">
                  <a:pos y="75" x="1687"/>
                </a:cxn>
                <a:cxn ang="0">
                  <a:pos y="67" x="1713"/>
                </a:cxn>
                <a:cxn ang="0">
                  <a:pos y="43" x="1727"/>
                </a:cxn>
                <a:cxn ang="0">
                  <a:pos y="65" x="1732"/>
                </a:cxn>
                <a:cxn ang="0">
                  <a:pos y="82" x="1730"/>
                </a:cxn>
                <a:cxn ang="0">
                  <a:pos y="98" x="1716"/>
                </a:cxn>
                <a:cxn ang="0">
                  <a:pos y="98" x="1606"/>
                </a:cxn>
                <a:cxn ang="0">
                  <a:pos y="100" x="1510"/>
                </a:cxn>
                <a:cxn ang="0">
                  <a:pos y="102" x="1466"/>
                </a:cxn>
                <a:cxn ang="0">
                  <a:pos y="102" x="1416"/>
                </a:cxn>
                <a:cxn ang="0">
                  <a:pos y="96" x="1325"/>
                </a:cxn>
                <a:cxn ang="0">
                  <a:pos y="95" x="1216"/>
                </a:cxn>
                <a:cxn ang="0">
                  <a:pos y="97" x="1125"/>
                </a:cxn>
                <a:cxn ang="0">
                  <a:pos y="97" x="1067"/>
                </a:cxn>
                <a:cxn ang="0">
                  <a:pos y="98" x="1022"/>
                </a:cxn>
                <a:cxn ang="0">
                  <a:pos y="100" x="987"/>
                </a:cxn>
                <a:cxn ang="0">
                  <a:pos y="96" x="947"/>
                </a:cxn>
                <a:cxn ang="0">
                  <a:pos y="100" x="901"/>
                </a:cxn>
                <a:cxn ang="0">
                  <a:pos y="100" x="839"/>
                </a:cxn>
                <a:cxn ang="0">
                  <a:pos y="98" x="791"/>
                </a:cxn>
                <a:cxn ang="0">
                  <a:pos y="102" x="720"/>
                </a:cxn>
                <a:cxn ang="0">
                  <a:pos y="102" x="638"/>
                </a:cxn>
                <a:cxn ang="0">
                  <a:pos y="102" x="563"/>
                </a:cxn>
                <a:cxn ang="0">
                  <a:pos y="98" x="496"/>
                </a:cxn>
                <a:cxn ang="0">
                  <a:pos y="100" x="435"/>
                </a:cxn>
                <a:cxn ang="0">
                  <a:pos y="100" x="326"/>
                </a:cxn>
                <a:cxn ang="0">
                  <a:pos y="100" x="208"/>
                </a:cxn>
                <a:cxn ang="0">
                  <a:pos y="98" x="15"/>
                </a:cxn>
                <a:cxn ang="0">
                  <a:pos y="78" x="0"/>
                </a:cxn>
                <a:cxn ang="0">
                  <a:pos y="52" x="0"/>
                </a:cxn>
              </a:cxnLst>
              <a:rect t="0" r="r" l="0" b="b"/>
              <a:pathLst>
                <a:path w="1733" h="103">
                  <a:moveTo>
                    <a:pt y="52" x="0"/>
                  </a:moveTo>
                  <a:lnTo>
                    <a:pt y="24" x="0"/>
                  </a:lnTo>
                  <a:lnTo>
                    <a:pt y="0" x="0"/>
                  </a:lnTo>
                  <a:lnTo>
                    <a:pt y="20" x="4"/>
                  </a:lnTo>
                  <a:lnTo>
                    <a:pt y="36" x="5"/>
                  </a:lnTo>
                  <a:lnTo>
                    <a:pt y="65" x="6"/>
                  </a:lnTo>
                  <a:lnTo>
                    <a:pt y="78" x="12"/>
                  </a:lnTo>
                  <a:lnTo>
                    <a:pt y="83" x="22"/>
                  </a:lnTo>
                  <a:lnTo>
                    <a:pt y="80" x="33"/>
                  </a:lnTo>
                  <a:lnTo>
                    <a:pt y="78" x="48"/>
                  </a:lnTo>
                  <a:lnTo>
                    <a:pt y="77" x="74"/>
                  </a:lnTo>
                  <a:lnTo>
                    <a:pt y="78" x="90"/>
                  </a:lnTo>
                  <a:lnTo>
                    <a:pt y="78" x="103"/>
                  </a:lnTo>
                  <a:lnTo>
                    <a:pt y="80" x="132"/>
                  </a:lnTo>
                  <a:lnTo>
                    <a:pt y="81" x="143"/>
                  </a:lnTo>
                  <a:lnTo>
                    <a:pt y="82" x="156"/>
                  </a:lnTo>
                  <a:lnTo>
                    <a:pt y="78" x="178"/>
                  </a:lnTo>
                  <a:lnTo>
                    <a:pt y="77" x="202"/>
                  </a:lnTo>
                  <a:lnTo>
                    <a:pt y="76" x="231"/>
                  </a:lnTo>
                  <a:lnTo>
                    <a:pt y="82" x="266"/>
                  </a:lnTo>
                  <a:lnTo>
                    <a:pt y="85" x="311"/>
                  </a:lnTo>
                  <a:lnTo>
                    <a:pt y="82" x="336"/>
                  </a:lnTo>
                  <a:lnTo>
                    <a:pt y="85" x="351"/>
                  </a:lnTo>
                  <a:lnTo>
                    <a:pt y="85" x="390"/>
                  </a:lnTo>
                  <a:lnTo>
                    <a:pt y="80" x="404"/>
                  </a:lnTo>
                  <a:lnTo>
                    <a:pt y="83" x="421"/>
                  </a:lnTo>
                  <a:lnTo>
                    <a:pt y="83" x="467"/>
                  </a:lnTo>
                  <a:lnTo>
                    <a:pt y="85" x="525"/>
                  </a:lnTo>
                  <a:lnTo>
                    <a:pt y="82" x="545"/>
                  </a:lnTo>
                  <a:lnTo>
                    <a:pt y="78" x="590"/>
                  </a:lnTo>
                  <a:lnTo>
                    <a:pt y="77" x="620"/>
                  </a:lnTo>
                  <a:lnTo>
                    <a:pt y="80" x="656"/>
                  </a:lnTo>
                  <a:lnTo>
                    <a:pt y="83" x="680"/>
                  </a:lnTo>
                  <a:lnTo>
                    <a:pt y="80" x="708"/>
                  </a:lnTo>
                  <a:lnTo>
                    <a:pt y="83" x="757"/>
                  </a:lnTo>
                  <a:lnTo>
                    <a:pt y="79" x="788"/>
                  </a:lnTo>
                  <a:lnTo>
                    <a:pt y="79" x="818"/>
                  </a:lnTo>
                  <a:lnTo>
                    <a:pt y="74" x="850"/>
                  </a:lnTo>
                  <a:lnTo>
                    <a:pt y="80" x="890"/>
                  </a:lnTo>
                  <a:lnTo>
                    <a:pt y="75" x="942"/>
                  </a:lnTo>
                  <a:lnTo>
                    <a:pt y="75" x="1002"/>
                  </a:lnTo>
                  <a:lnTo>
                    <a:pt y="78" x="1055"/>
                  </a:lnTo>
                  <a:lnTo>
                    <a:pt y="73" x="1086"/>
                  </a:lnTo>
                  <a:lnTo>
                    <a:pt y="74" x="1121"/>
                  </a:lnTo>
                  <a:lnTo>
                    <a:pt y="80" x="1135"/>
                  </a:lnTo>
                  <a:lnTo>
                    <a:pt y="81" x="1150"/>
                  </a:lnTo>
                  <a:lnTo>
                    <a:pt y="78" x="1196"/>
                  </a:lnTo>
                  <a:lnTo>
                    <a:pt y="81" x="1237"/>
                  </a:lnTo>
                  <a:lnTo>
                    <a:pt y="82" x="1292"/>
                  </a:lnTo>
                  <a:lnTo>
                    <a:pt y="81" x="1308"/>
                  </a:lnTo>
                  <a:lnTo>
                    <a:pt y="81" x="1319"/>
                  </a:lnTo>
                  <a:lnTo>
                    <a:pt y="77" x="1332"/>
                  </a:lnTo>
                  <a:lnTo>
                    <a:pt y="80" x="1360"/>
                  </a:lnTo>
                  <a:lnTo>
                    <a:pt y="82" x="1373"/>
                  </a:lnTo>
                  <a:lnTo>
                    <a:pt y="80" x="1382"/>
                  </a:lnTo>
                  <a:lnTo>
                    <a:pt y="83" x="1394"/>
                  </a:lnTo>
                  <a:lnTo>
                    <a:pt y="78" x="1416"/>
                  </a:lnTo>
                  <a:lnTo>
                    <a:pt y="82" x="1451"/>
                  </a:lnTo>
                  <a:lnTo>
                    <a:pt y="76" x="1485"/>
                  </a:lnTo>
                  <a:lnTo>
                    <a:pt y="80" x="1499"/>
                  </a:lnTo>
                  <a:lnTo>
                    <a:pt y="80" x="1514"/>
                  </a:lnTo>
                  <a:lnTo>
                    <a:pt y="76" x="1578"/>
                  </a:lnTo>
                  <a:lnTo>
                    <a:pt y="80" x="1639"/>
                  </a:lnTo>
                  <a:lnTo>
                    <a:pt y="75" x="1687"/>
                  </a:lnTo>
                  <a:lnTo>
                    <a:pt y="72" x="1703"/>
                  </a:lnTo>
                  <a:lnTo>
                    <a:pt y="67" x="1713"/>
                  </a:lnTo>
                  <a:lnTo>
                    <a:pt y="58" x="1721"/>
                  </a:lnTo>
                  <a:lnTo>
                    <a:pt y="43" x="1727"/>
                  </a:lnTo>
                  <a:lnTo>
                    <a:pt y="23" x="1732"/>
                  </a:lnTo>
                  <a:lnTo>
                    <a:pt y="65" x="1732"/>
                  </a:lnTo>
                  <a:lnTo>
                    <a:pt y="75" x="1732"/>
                  </a:lnTo>
                  <a:lnTo>
                    <a:pt y="82" x="1730"/>
                  </a:lnTo>
                  <a:lnTo>
                    <a:pt y="91" x="1725"/>
                  </a:lnTo>
                  <a:lnTo>
                    <a:pt y="98" x="1716"/>
                  </a:lnTo>
                  <a:lnTo>
                    <a:pt y="102" x="1652"/>
                  </a:lnTo>
                  <a:lnTo>
                    <a:pt y="98" x="1606"/>
                  </a:lnTo>
                  <a:lnTo>
                    <a:pt y="100" x="1583"/>
                  </a:lnTo>
                  <a:lnTo>
                    <a:pt y="100" x="1510"/>
                  </a:lnTo>
                  <a:lnTo>
                    <a:pt y="100" x="1488"/>
                  </a:lnTo>
                  <a:lnTo>
                    <a:pt y="102" x="1466"/>
                  </a:lnTo>
                  <a:lnTo>
                    <a:pt y="99" x="1443"/>
                  </a:lnTo>
                  <a:lnTo>
                    <a:pt y="102" x="1416"/>
                  </a:lnTo>
                  <a:lnTo>
                    <a:pt y="100" x="1346"/>
                  </a:lnTo>
                  <a:lnTo>
                    <a:pt y="96" x="1325"/>
                  </a:lnTo>
                  <a:lnTo>
                    <a:pt y="100" x="1260"/>
                  </a:lnTo>
                  <a:lnTo>
                    <a:pt y="95" x="1216"/>
                  </a:lnTo>
                  <a:lnTo>
                    <a:pt y="100" x="1165"/>
                  </a:lnTo>
                  <a:lnTo>
                    <a:pt y="97" x="1125"/>
                  </a:lnTo>
                  <a:lnTo>
                    <a:pt y="100" x="1088"/>
                  </a:lnTo>
                  <a:lnTo>
                    <a:pt y="97" x="1067"/>
                  </a:lnTo>
                  <a:lnTo>
                    <a:pt y="98" x="1048"/>
                  </a:lnTo>
                  <a:lnTo>
                    <a:pt y="98" x="1022"/>
                  </a:lnTo>
                  <a:lnTo>
                    <a:pt y="95" x="1006"/>
                  </a:lnTo>
                  <a:lnTo>
                    <a:pt y="100" x="987"/>
                  </a:lnTo>
                  <a:lnTo>
                    <a:pt y="95" x="967"/>
                  </a:lnTo>
                  <a:lnTo>
                    <a:pt y="96" x="947"/>
                  </a:lnTo>
                  <a:lnTo>
                    <a:pt y="98" x="923"/>
                  </a:lnTo>
                  <a:lnTo>
                    <a:pt y="100" x="901"/>
                  </a:lnTo>
                  <a:lnTo>
                    <a:pt y="100" x="875"/>
                  </a:lnTo>
                  <a:lnTo>
                    <a:pt y="100" x="839"/>
                  </a:lnTo>
                  <a:lnTo>
                    <a:pt y="100" x="813"/>
                  </a:lnTo>
                  <a:lnTo>
                    <a:pt y="98" x="791"/>
                  </a:lnTo>
                  <a:lnTo>
                    <a:pt y="98" x="769"/>
                  </a:lnTo>
                  <a:lnTo>
                    <a:pt y="102" x="720"/>
                  </a:lnTo>
                  <a:lnTo>
                    <a:pt y="97" x="681"/>
                  </a:lnTo>
                  <a:lnTo>
                    <a:pt y="102" x="638"/>
                  </a:lnTo>
                  <a:lnTo>
                    <a:pt y="98" x="603"/>
                  </a:lnTo>
                  <a:lnTo>
                    <a:pt y="102" x="563"/>
                  </a:lnTo>
                  <a:lnTo>
                    <a:pt y="98" x="531"/>
                  </a:lnTo>
                  <a:lnTo>
                    <a:pt y="98" x="496"/>
                  </a:lnTo>
                  <a:lnTo>
                    <a:pt y="100" x="463"/>
                  </a:lnTo>
                  <a:lnTo>
                    <a:pt y="100" x="435"/>
                  </a:lnTo>
                  <a:lnTo>
                    <a:pt y="100" x="351"/>
                  </a:lnTo>
                  <a:lnTo>
                    <a:pt y="100" x="326"/>
                  </a:lnTo>
                  <a:lnTo>
                    <a:pt y="98" x="254"/>
                  </a:lnTo>
                  <a:lnTo>
                    <a:pt y="100" x="208"/>
                  </a:lnTo>
                  <a:lnTo>
                    <a:pt y="97" x="84"/>
                  </a:lnTo>
                  <a:lnTo>
                    <a:pt y="98" x="15"/>
                  </a:lnTo>
                  <a:lnTo>
                    <a:pt y="90" x="3"/>
                  </a:lnTo>
                  <a:lnTo>
                    <a:pt y="78" x="0"/>
                  </a:lnTo>
                  <a:lnTo>
                    <a:pt y="65" x="0"/>
                  </a:lnTo>
                  <a:lnTo>
                    <a:pt y="52" x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numCol="1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name="Rectangle 22" id="70678"/>
          <p:cNvSpPr>
            <a:spLocks noChangeArrowheads="1" noGrp="1"/>
          </p:cNvSpPr>
          <p:nvPr>
            <p:ph type="ctrTitle" sz="quarter"/>
          </p:nvPr>
        </p:nvSpPr>
        <p:spPr>
          <a:xfrm>
            <a:off y="2286000" x="685800"/>
            <a:ext cy="1143000" cx="7772400"/>
          </a:xfrm>
          <a:ln w="12700" cap="sq">
            <a:headEnd type="none" w="sm" len="sm"/>
            <a:tailEnd type="none" w="sm" len="sm"/>
          </a:ln>
        </p:spPr>
        <p:txBody>
          <a:bodyPr tIns="45720" rIns="91440" numCol="1" lIns="91440" bIns="4572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name="Rectangle 23" id="70679"/>
          <p:cNvSpPr>
            <a:spLocks noChangeArrowheads="1" noGrp="1"/>
          </p:cNvSpPr>
          <p:nvPr>
            <p:ph type="subTitle" sz="quarter" idx="1"/>
          </p:nvPr>
        </p:nvSpPr>
        <p:spPr>
          <a:xfrm>
            <a:off y="3886200" x="1371600"/>
            <a:ext cy="1752600" cx="6400800"/>
          </a:xfrm>
          <a:ln w="12700" cap="sq">
            <a:headEnd type="none" w="sm" len="sm"/>
            <a:tailEnd type="none" w="sm" len="sm"/>
          </a:ln>
        </p:spPr>
        <p:txBody>
          <a:bodyPr tIns="45720" rIns="91440" numCol="1" lIns="91440" bIns="45720"/>
          <a:lstStyle>
            <a:lvl1pPr algn="ctr" marL="0" indent="0">
              <a:buFont charset="2" pitchFamily="2" typeface="Wingdings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name="Rectangle 24" id="24"/>
          <p:cNvSpPr>
            <a:spLocks noChangeArrowheads="1" noGrp="1"/>
          </p:cNvSpPr>
          <p:nvPr>
            <p:ph type="dt" sz="quarter" idx="10"/>
          </p:nvPr>
        </p:nvSpPr>
        <p:spPr/>
        <p:txBody>
          <a:bodyPr numCol="1"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name="Rectangle 25" id="25"/>
          <p:cNvSpPr>
            <a:spLocks noChangeArrowheads="1" noGrp="1"/>
          </p:cNvSpPr>
          <p:nvPr>
            <p:ph type="ftr" sz="quarter" idx="11"/>
          </p:nvPr>
        </p:nvSpPr>
        <p:spPr/>
        <p:txBody>
          <a:bodyPr numCol="1"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name="Rectangle 26" id="26"/>
          <p:cNvSpPr>
            <a:spLocks noChangeArrowheads="1" noGrp="1"/>
          </p:cNvSpPr>
          <p:nvPr>
            <p:ph type="sldNum" sz="quarter" idx="12"/>
          </p:nvPr>
        </p:nvSpPr>
        <p:spPr/>
        <p:txBody>
          <a:bodyPr numCol="1"/>
          <a:lstStyle>
            <a:lvl1pPr>
              <a:defRPr smtClean="0"/>
            </a:lvl1pPr>
          </a:lstStyle>
          <a:p>
            <a:pPr>
              <a:defRPr/>
            </a:pPr>
            <a:fld type="slidenum" id="{0AA24F69-A705-42CC-9EA4-6F9B1DAA62B3}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Title 1" id="2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smtClean="0" lang="en-US"/>
              <a:t>Click to edit Master title style</a:t>
            </a:r>
            <a:endParaRPr lang="en-US"/>
          </a:p>
        </p:txBody>
      </p:sp>
      <p:sp>
        <p:nvSpPr>
          <p:cNvPr name="Vertical Text Placeholder 2" id="3"/>
          <p:cNvSpPr>
            <a:spLocks noGrp="1"/>
          </p:cNvSpPr>
          <p:nvPr>
            <p:ph type="body" idx="1" orient="vert"/>
          </p:nvPr>
        </p:nvSpPr>
        <p:spPr/>
        <p:txBody>
          <a:bodyPr vert="eaVert" numCol="1"/>
          <a:lstStyle/>
          <a:p>
            <a:pPr lvl="0"/>
            <a:r>
              <a:rPr smtClean="0" lang="en-US"/>
              <a:t>Click to edit Master text styles</a:t>
            </a:r>
          </a:p>
          <a:p>
            <a:pPr lvl="1"/>
            <a:r>
              <a:rPr smtClean="0" lang="en-US"/>
              <a:t>Second level</a:t>
            </a:r>
          </a:p>
          <a:p>
            <a:pPr lvl="2"/>
            <a:r>
              <a:rPr smtClean="0" lang="en-US"/>
              <a:t>Third level</a:t>
            </a:r>
          </a:p>
          <a:p>
            <a:pPr lvl="3"/>
            <a:r>
              <a:rPr smtClean="0" lang="en-US"/>
              <a:t>Fourth level</a:t>
            </a:r>
          </a:p>
          <a:p>
            <a:pPr lvl="4"/>
            <a:r>
              <a:rPr smtClean="0" lang="en-US"/>
              <a:t>Fifth level</a:t>
            </a:r>
            <a:endParaRPr lang="en-US"/>
          </a:p>
        </p:txBody>
      </p:sp>
      <p:sp>
        <p:nvSpPr>
          <p:cNvPr name="Rectangle 24" id="4"/>
          <p:cNvSpPr>
            <a:spLocks noChangeArrowheads="1" noGrp="1"/>
          </p:cNvSpPr>
          <p:nvPr>
            <p:ph type="dt" sz="half" idx="10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name="Rectangle 25" id="5"/>
          <p:cNvSpPr>
            <a:spLocks noChangeArrowheads="1" noGrp="1"/>
          </p:cNvSpPr>
          <p:nvPr>
            <p:ph type="ftr" sz="quarter" idx="11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name="Rectangle 26" id="6"/>
          <p:cNvSpPr>
            <a:spLocks noChangeArrowheads="1" noGrp="1"/>
          </p:cNvSpPr>
          <p:nvPr>
            <p:ph type="sldNum" sz="quarter" idx="12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pPr>
              <a:defRPr/>
            </a:pPr>
            <a:fld type="slidenum" id="{489C6D6B-5041-4C72-B8B9-6166F602DE1A}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Vertical Title 1" id="2"/>
          <p:cNvSpPr>
            <a:spLocks noGrp="1"/>
          </p:cNvSpPr>
          <p:nvPr>
            <p:ph type="title" orient="vert"/>
          </p:nvPr>
        </p:nvSpPr>
        <p:spPr>
          <a:xfrm>
            <a:off y="889000" x="6807200"/>
            <a:ext cy="5362575" cx="2224088"/>
          </a:xfrm>
        </p:spPr>
        <p:txBody>
          <a:bodyPr vert="eaVert" numCol="1"/>
          <a:lstStyle/>
          <a:p>
            <a:r>
              <a:rPr smtClean="0" lang="en-US"/>
              <a:t>Click to edit Master title style</a:t>
            </a:r>
            <a:endParaRPr lang="en-US"/>
          </a:p>
        </p:txBody>
      </p:sp>
      <p:sp>
        <p:nvSpPr>
          <p:cNvPr name="Vertical Text Placeholder 2" id="3"/>
          <p:cNvSpPr>
            <a:spLocks noGrp="1"/>
          </p:cNvSpPr>
          <p:nvPr>
            <p:ph type="body" idx="1" orient="vert"/>
          </p:nvPr>
        </p:nvSpPr>
        <p:spPr>
          <a:xfrm>
            <a:off y="889000" x="134938"/>
            <a:ext cy="5362575" cx="6519862"/>
          </a:xfrm>
        </p:spPr>
        <p:txBody>
          <a:bodyPr vert="eaVert" numCol="1"/>
          <a:lstStyle/>
          <a:p>
            <a:pPr lvl="0"/>
            <a:r>
              <a:rPr smtClean="0" lang="en-US"/>
              <a:t>Click to edit Master text styles</a:t>
            </a:r>
          </a:p>
          <a:p>
            <a:pPr lvl="1"/>
            <a:r>
              <a:rPr smtClean="0" lang="en-US"/>
              <a:t>Second level</a:t>
            </a:r>
          </a:p>
          <a:p>
            <a:pPr lvl="2"/>
            <a:r>
              <a:rPr smtClean="0" lang="en-US"/>
              <a:t>Third level</a:t>
            </a:r>
          </a:p>
          <a:p>
            <a:pPr lvl="3"/>
            <a:r>
              <a:rPr smtClean="0" lang="en-US"/>
              <a:t>Fourth level</a:t>
            </a:r>
          </a:p>
          <a:p>
            <a:pPr lvl="4"/>
            <a:r>
              <a:rPr smtClean="0" lang="en-US"/>
              <a:t>Fifth level</a:t>
            </a:r>
            <a:endParaRPr lang="en-US"/>
          </a:p>
        </p:txBody>
      </p:sp>
      <p:sp>
        <p:nvSpPr>
          <p:cNvPr name="Rectangle 24" id="4"/>
          <p:cNvSpPr>
            <a:spLocks noChangeArrowheads="1" noGrp="1"/>
          </p:cNvSpPr>
          <p:nvPr>
            <p:ph type="dt" sz="half" idx="10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name="Rectangle 25" id="5"/>
          <p:cNvSpPr>
            <a:spLocks noChangeArrowheads="1" noGrp="1"/>
          </p:cNvSpPr>
          <p:nvPr>
            <p:ph type="ftr" sz="quarter" idx="11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name="Rectangle 26" id="6"/>
          <p:cNvSpPr>
            <a:spLocks noChangeArrowheads="1" noGrp="1"/>
          </p:cNvSpPr>
          <p:nvPr>
            <p:ph type="sldNum" sz="quarter" idx="12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pPr>
              <a:defRPr/>
            </a:pPr>
            <a:fld type="slidenum" id="{1C667654-9D45-4969-BC6F-9D5B43912C3D}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Title 1" id="2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smtClean="0" lang="en-US"/>
              <a:t>Click to edit Master title style</a:t>
            </a:r>
            <a:endParaRPr lang="en-US"/>
          </a:p>
        </p:txBody>
      </p:sp>
      <p:sp>
        <p:nvSpPr>
          <p:cNvPr name="Content Placeholder 2" id="3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smtClean="0" lang="en-US"/>
              <a:t>Click to edit Master text styles</a:t>
            </a:r>
          </a:p>
          <a:p>
            <a:pPr lvl="1"/>
            <a:r>
              <a:rPr smtClean="0" lang="en-US"/>
              <a:t>Second level</a:t>
            </a:r>
          </a:p>
          <a:p>
            <a:pPr lvl="2"/>
            <a:r>
              <a:rPr smtClean="0" lang="en-US"/>
              <a:t>Third level</a:t>
            </a:r>
          </a:p>
          <a:p>
            <a:pPr lvl="3"/>
            <a:r>
              <a:rPr smtClean="0" lang="en-US"/>
              <a:t>Fourth level</a:t>
            </a:r>
          </a:p>
          <a:p>
            <a:pPr lvl="4"/>
            <a:r>
              <a:rPr smtClean="0" lang="en-US"/>
              <a:t>Fifth level</a:t>
            </a:r>
            <a:endParaRPr lang="en-US"/>
          </a:p>
        </p:txBody>
      </p:sp>
      <p:sp>
        <p:nvSpPr>
          <p:cNvPr name="Rectangle 24" id="4"/>
          <p:cNvSpPr>
            <a:spLocks noChangeArrowheads="1" noGrp="1"/>
          </p:cNvSpPr>
          <p:nvPr>
            <p:ph type="dt" sz="half" idx="10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name="Rectangle 25" id="5"/>
          <p:cNvSpPr>
            <a:spLocks noChangeArrowheads="1" noGrp="1"/>
          </p:cNvSpPr>
          <p:nvPr>
            <p:ph type="ftr" sz="quarter" idx="11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name="Rectangle 26" id="6"/>
          <p:cNvSpPr>
            <a:spLocks noChangeArrowheads="1" noGrp="1"/>
          </p:cNvSpPr>
          <p:nvPr>
            <p:ph type="sldNum" sz="quarter" idx="12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pPr>
              <a:defRPr/>
            </a:pPr>
            <a:fld type="slidenum" id="{E75F7B47-A632-402E-8994-208620203223}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Title 1" id="2"/>
          <p:cNvSpPr>
            <a:spLocks noGrp="1"/>
          </p:cNvSpPr>
          <p:nvPr>
            <p:ph type="title"/>
          </p:nvPr>
        </p:nvSpPr>
        <p:spPr>
          <a:xfrm>
            <a:off y="4406900" x="722313"/>
            <a:ext cy="1362075" cx="7772400"/>
          </a:xfrm>
        </p:spPr>
        <p:txBody>
          <a:bodyPr numCol="1" anchor="t"/>
          <a:lstStyle>
            <a:lvl1pPr algn="l">
              <a:defRPr sz="4000" cap="all" b="1"/>
            </a:lvl1pPr>
          </a:lstStyle>
          <a:p>
            <a:r>
              <a:rPr smtClean="0" lang="en-US"/>
              <a:t>Click to edit Master title style</a:t>
            </a:r>
            <a:endParaRPr lang="en-US"/>
          </a:p>
        </p:txBody>
      </p:sp>
      <p:sp>
        <p:nvSpPr>
          <p:cNvPr name="Text Placeholder 2" id="3"/>
          <p:cNvSpPr>
            <a:spLocks noGrp="1"/>
          </p:cNvSpPr>
          <p:nvPr>
            <p:ph type="body" idx="1"/>
          </p:nvPr>
        </p:nvSpPr>
        <p:spPr>
          <a:xfrm>
            <a:off y="2906713" x="722313"/>
            <a:ext cy="1500187" cx="7772400"/>
          </a:xfrm>
        </p:spPr>
        <p:txBody>
          <a:bodyPr numCol="1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smtClean="0" lang="en-US"/>
              <a:t>Click to edit Master text styles</a:t>
            </a:r>
          </a:p>
        </p:txBody>
      </p:sp>
      <p:sp>
        <p:nvSpPr>
          <p:cNvPr name="Rectangle 24" id="4"/>
          <p:cNvSpPr>
            <a:spLocks noChangeArrowheads="1" noGrp="1"/>
          </p:cNvSpPr>
          <p:nvPr>
            <p:ph type="dt" sz="half" idx="10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name="Rectangle 25" id="5"/>
          <p:cNvSpPr>
            <a:spLocks noChangeArrowheads="1" noGrp="1"/>
          </p:cNvSpPr>
          <p:nvPr>
            <p:ph type="ftr" sz="quarter" idx="11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name="Rectangle 26" id="6"/>
          <p:cNvSpPr>
            <a:spLocks noChangeArrowheads="1" noGrp="1"/>
          </p:cNvSpPr>
          <p:nvPr>
            <p:ph type="sldNum" sz="quarter" idx="12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pPr>
              <a:defRPr/>
            </a:pPr>
            <a:fld type="slidenum" id="{692C6C92-3136-41AE-908E-08CF5E6E037E}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Title 1" id="2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smtClean="0" lang="en-US"/>
              <a:t>Click to edit Master title style</a:t>
            </a:r>
            <a:endParaRPr lang="en-US"/>
          </a:p>
        </p:txBody>
      </p:sp>
      <p:sp>
        <p:nvSpPr>
          <p:cNvPr name="Content Placeholder 2" id="3"/>
          <p:cNvSpPr>
            <a:spLocks noGrp="1"/>
          </p:cNvSpPr>
          <p:nvPr>
            <p:ph sz="half" idx="1"/>
          </p:nvPr>
        </p:nvSpPr>
        <p:spPr>
          <a:xfrm>
            <a:off y="2116138" x="134938"/>
            <a:ext cy="4135437" cx="4371975"/>
          </a:xfrm>
        </p:spPr>
        <p:txBody>
          <a:bodyPr numCol="1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smtClean="0" lang="en-US"/>
              <a:t>Click to edit Master text styles</a:t>
            </a:r>
          </a:p>
          <a:p>
            <a:pPr lvl="1"/>
            <a:r>
              <a:rPr smtClean="0" lang="en-US"/>
              <a:t>Second level</a:t>
            </a:r>
          </a:p>
          <a:p>
            <a:pPr lvl="2"/>
            <a:r>
              <a:rPr smtClean="0" lang="en-US"/>
              <a:t>Third level</a:t>
            </a:r>
          </a:p>
          <a:p>
            <a:pPr lvl="3"/>
            <a:r>
              <a:rPr smtClean="0" lang="en-US"/>
              <a:t>Fourth level</a:t>
            </a:r>
          </a:p>
          <a:p>
            <a:pPr lvl="4"/>
            <a:r>
              <a:rPr smtClean="0" lang="en-US"/>
              <a:t>Fifth level</a:t>
            </a:r>
            <a:endParaRPr lang="en-US"/>
          </a:p>
        </p:txBody>
      </p:sp>
      <p:sp>
        <p:nvSpPr>
          <p:cNvPr name="Content Placeholder 3" id="4"/>
          <p:cNvSpPr>
            <a:spLocks noGrp="1"/>
          </p:cNvSpPr>
          <p:nvPr>
            <p:ph sz="half" idx="2"/>
          </p:nvPr>
        </p:nvSpPr>
        <p:spPr>
          <a:xfrm>
            <a:off y="2116138" x="4659313"/>
            <a:ext cy="4135437" cx="4371975"/>
          </a:xfrm>
        </p:spPr>
        <p:txBody>
          <a:bodyPr numCol="1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smtClean="0" lang="en-US"/>
              <a:t>Click to edit Master text styles</a:t>
            </a:r>
          </a:p>
          <a:p>
            <a:pPr lvl="1"/>
            <a:r>
              <a:rPr smtClean="0" lang="en-US"/>
              <a:t>Second level</a:t>
            </a:r>
          </a:p>
          <a:p>
            <a:pPr lvl="2"/>
            <a:r>
              <a:rPr smtClean="0" lang="en-US"/>
              <a:t>Third level</a:t>
            </a:r>
          </a:p>
          <a:p>
            <a:pPr lvl="3"/>
            <a:r>
              <a:rPr smtClean="0" lang="en-US"/>
              <a:t>Fourth level</a:t>
            </a:r>
          </a:p>
          <a:p>
            <a:pPr lvl="4"/>
            <a:r>
              <a:rPr smtClean="0" lang="en-US"/>
              <a:t>Fifth level</a:t>
            </a:r>
            <a:endParaRPr lang="en-US"/>
          </a:p>
        </p:txBody>
      </p:sp>
      <p:sp>
        <p:nvSpPr>
          <p:cNvPr name="Rectangle 24" id="5"/>
          <p:cNvSpPr>
            <a:spLocks noChangeArrowheads="1" noGrp="1"/>
          </p:cNvSpPr>
          <p:nvPr>
            <p:ph type="dt" sz="half" idx="10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name="Rectangle 25" id="6"/>
          <p:cNvSpPr>
            <a:spLocks noChangeArrowheads="1" noGrp="1"/>
          </p:cNvSpPr>
          <p:nvPr>
            <p:ph type="ftr" sz="quarter" idx="11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name="Rectangle 26" id="7"/>
          <p:cNvSpPr>
            <a:spLocks noChangeArrowheads="1" noGrp="1"/>
          </p:cNvSpPr>
          <p:nvPr>
            <p:ph type="sldNum" sz="quarter" idx="12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pPr>
              <a:defRPr/>
            </a:pPr>
            <a:fld type="slidenum" id="{C15B5A22-D295-4028-8086-796AACA19A80}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Title 1" id="2"/>
          <p:cNvSpPr>
            <a:spLocks noGrp="1"/>
          </p:cNvSpPr>
          <p:nvPr>
            <p:ph type="title"/>
          </p:nvPr>
        </p:nvSpPr>
        <p:spPr>
          <a:xfrm>
            <a:off y="274638" x="457200"/>
            <a:ext cy="1143000" cx="8229600"/>
          </a:xfrm>
        </p:spPr>
        <p:txBody>
          <a:bodyPr numCol="1"/>
          <a:lstStyle>
            <a:lvl1pPr>
              <a:defRPr/>
            </a:lvl1pPr>
          </a:lstStyle>
          <a:p>
            <a:r>
              <a:rPr smtClean="0" lang="en-US"/>
              <a:t>Click to edit Master title style</a:t>
            </a:r>
            <a:endParaRPr lang="en-US"/>
          </a:p>
        </p:txBody>
      </p:sp>
      <p:sp>
        <p:nvSpPr>
          <p:cNvPr name="Text Placeholder 2" id="3"/>
          <p:cNvSpPr>
            <a:spLocks noGrp="1"/>
          </p:cNvSpPr>
          <p:nvPr>
            <p:ph type="body" idx="1"/>
          </p:nvPr>
        </p:nvSpPr>
        <p:spPr>
          <a:xfrm>
            <a:off y="1535113" x="457200"/>
            <a:ext cy="639762" cx="4040188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smtClean="0" lang="en-US"/>
              <a:t>Click to edit Master text styles</a:t>
            </a:r>
          </a:p>
        </p:txBody>
      </p:sp>
      <p:sp>
        <p:nvSpPr>
          <p:cNvPr name="Content Placeholder 3" id="4"/>
          <p:cNvSpPr>
            <a:spLocks noGrp="1"/>
          </p:cNvSpPr>
          <p:nvPr>
            <p:ph sz="half" idx="2"/>
          </p:nvPr>
        </p:nvSpPr>
        <p:spPr>
          <a:xfrm>
            <a:off y="2174875" x="457200"/>
            <a:ext cy="3951288" cx="4040188"/>
          </a:xfrm>
        </p:spPr>
        <p:txBody>
          <a:bodyPr numCol="1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smtClean="0" lang="en-US"/>
              <a:t>Click to edit Master text styles</a:t>
            </a:r>
          </a:p>
          <a:p>
            <a:pPr lvl="1"/>
            <a:r>
              <a:rPr smtClean="0" lang="en-US"/>
              <a:t>Second level</a:t>
            </a:r>
          </a:p>
          <a:p>
            <a:pPr lvl="2"/>
            <a:r>
              <a:rPr smtClean="0" lang="en-US"/>
              <a:t>Third level</a:t>
            </a:r>
          </a:p>
          <a:p>
            <a:pPr lvl="3"/>
            <a:r>
              <a:rPr smtClean="0" lang="en-US"/>
              <a:t>Fourth level</a:t>
            </a:r>
          </a:p>
          <a:p>
            <a:pPr lvl="4"/>
            <a:r>
              <a:rPr smtClean="0" lang="en-US"/>
              <a:t>Fifth level</a:t>
            </a:r>
            <a:endParaRPr lang="en-US"/>
          </a:p>
        </p:txBody>
      </p:sp>
      <p:sp>
        <p:nvSpPr>
          <p:cNvPr name="Text Placeholder 4" id="5"/>
          <p:cNvSpPr>
            <a:spLocks noGrp="1"/>
          </p:cNvSpPr>
          <p:nvPr>
            <p:ph type="body" sz="quarter" idx="3"/>
          </p:nvPr>
        </p:nvSpPr>
        <p:spPr>
          <a:xfrm>
            <a:off y="1535113" x="4645025"/>
            <a:ext cy="639762" cx="4041775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smtClean="0" lang="en-US"/>
              <a:t>Click to edit Master text styles</a:t>
            </a:r>
          </a:p>
        </p:txBody>
      </p:sp>
      <p:sp>
        <p:nvSpPr>
          <p:cNvPr name="Content Placeholder 5" id="6"/>
          <p:cNvSpPr>
            <a:spLocks noGrp="1"/>
          </p:cNvSpPr>
          <p:nvPr>
            <p:ph sz="quarter" idx="4"/>
          </p:nvPr>
        </p:nvSpPr>
        <p:spPr>
          <a:xfrm>
            <a:off y="2174875" x="4645025"/>
            <a:ext cy="3951288" cx="4041775"/>
          </a:xfrm>
        </p:spPr>
        <p:txBody>
          <a:bodyPr numCol="1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smtClean="0" lang="en-US"/>
              <a:t>Click to edit Master text styles</a:t>
            </a:r>
          </a:p>
          <a:p>
            <a:pPr lvl="1"/>
            <a:r>
              <a:rPr smtClean="0" lang="en-US"/>
              <a:t>Second level</a:t>
            </a:r>
          </a:p>
          <a:p>
            <a:pPr lvl="2"/>
            <a:r>
              <a:rPr smtClean="0" lang="en-US"/>
              <a:t>Third level</a:t>
            </a:r>
          </a:p>
          <a:p>
            <a:pPr lvl="3"/>
            <a:r>
              <a:rPr smtClean="0" lang="en-US"/>
              <a:t>Fourth level</a:t>
            </a:r>
          </a:p>
          <a:p>
            <a:pPr lvl="4"/>
            <a:r>
              <a:rPr smtClean="0" lang="en-US"/>
              <a:t>Fifth level</a:t>
            </a:r>
            <a:endParaRPr lang="en-US"/>
          </a:p>
        </p:txBody>
      </p:sp>
      <p:sp>
        <p:nvSpPr>
          <p:cNvPr name="Rectangle 24" id="7"/>
          <p:cNvSpPr>
            <a:spLocks noChangeArrowheads="1" noGrp="1"/>
          </p:cNvSpPr>
          <p:nvPr>
            <p:ph type="dt" sz="half" idx="10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name="Rectangle 25" id="8"/>
          <p:cNvSpPr>
            <a:spLocks noChangeArrowheads="1" noGrp="1"/>
          </p:cNvSpPr>
          <p:nvPr>
            <p:ph type="ftr" sz="quarter" idx="11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name="Rectangle 26" id="9"/>
          <p:cNvSpPr>
            <a:spLocks noChangeArrowheads="1" noGrp="1"/>
          </p:cNvSpPr>
          <p:nvPr>
            <p:ph type="sldNum" sz="quarter" idx="12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pPr>
              <a:defRPr/>
            </a:pPr>
            <a:fld type="slidenum" id="{5F3CBF23-F517-4F75-B29A-71224234195D}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Title 1" id="2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smtClean="0" lang="en-US"/>
              <a:t>Click to edit Master title style</a:t>
            </a:r>
            <a:endParaRPr lang="en-US"/>
          </a:p>
        </p:txBody>
      </p:sp>
      <p:sp>
        <p:nvSpPr>
          <p:cNvPr name="Rectangle 24" id="3"/>
          <p:cNvSpPr>
            <a:spLocks noChangeArrowheads="1" noGrp="1"/>
          </p:cNvSpPr>
          <p:nvPr>
            <p:ph type="dt" sz="half" idx="10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name="Rectangle 25" id="4"/>
          <p:cNvSpPr>
            <a:spLocks noChangeArrowheads="1" noGrp="1"/>
          </p:cNvSpPr>
          <p:nvPr>
            <p:ph type="ftr" sz="quarter" idx="11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name="Rectangle 26" id="5"/>
          <p:cNvSpPr>
            <a:spLocks noChangeArrowheads="1" noGrp="1"/>
          </p:cNvSpPr>
          <p:nvPr>
            <p:ph type="sldNum" sz="quarter" idx="12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pPr>
              <a:defRPr/>
            </a:pPr>
            <a:fld type="slidenum" id="{FA14350E-75FB-41A6-BA8E-924B6A97DB9B}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Rectangle 24" id="2"/>
          <p:cNvSpPr>
            <a:spLocks noChangeArrowheads="1" noGrp="1"/>
          </p:cNvSpPr>
          <p:nvPr>
            <p:ph type="dt" sz="half" idx="10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name="Rectangle 25" id="3"/>
          <p:cNvSpPr>
            <a:spLocks noChangeArrowheads="1" noGrp="1"/>
          </p:cNvSpPr>
          <p:nvPr>
            <p:ph type="ftr" sz="quarter" idx="11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name="Rectangle 26" id="4"/>
          <p:cNvSpPr>
            <a:spLocks noChangeArrowheads="1" noGrp="1"/>
          </p:cNvSpPr>
          <p:nvPr>
            <p:ph type="sldNum" sz="quarter" idx="12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pPr>
              <a:defRPr/>
            </a:pPr>
            <a:fld type="slidenum" id="{8E6D51E1-4799-490A-A6AC-226B0E12C4EC}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Title 1" id="2"/>
          <p:cNvSpPr>
            <a:spLocks noGrp="1"/>
          </p:cNvSpPr>
          <p:nvPr>
            <p:ph type="title"/>
          </p:nvPr>
        </p:nvSpPr>
        <p:spPr>
          <a:xfrm>
            <a:off y="273050" x="457200"/>
            <a:ext cy="1162050" cx="3008313"/>
          </a:xfrm>
        </p:spPr>
        <p:txBody>
          <a:bodyPr numCol="1" anchor="b"/>
          <a:lstStyle>
            <a:lvl1pPr algn="l">
              <a:defRPr sz="2000" b="1"/>
            </a:lvl1pPr>
          </a:lstStyle>
          <a:p>
            <a:r>
              <a:rPr smtClean="0" lang="en-US"/>
              <a:t>Click to edit Master title style</a:t>
            </a:r>
            <a:endParaRPr lang="en-US"/>
          </a:p>
        </p:txBody>
      </p:sp>
      <p:sp>
        <p:nvSpPr>
          <p:cNvPr name="Content Placeholder 2" id="3"/>
          <p:cNvSpPr>
            <a:spLocks noGrp="1"/>
          </p:cNvSpPr>
          <p:nvPr>
            <p:ph idx="1"/>
          </p:nvPr>
        </p:nvSpPr>
        <p:spPr>
          <a:xfrm>
            <a:off y="273050" x="3575050"/>
            <a:ext cy="5853113" cx="5111750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smtClean="0" lang="en-US"/>
              <a:t>Click to edit Master text styles</a:t>
            </a:r>
          </a:p>
          <a:p>
            <a:pPr lvl="1"/>
            <a:r>
              <a:rPr smtClean="0" lang="en-US"/>
              <a:t>Second level</a:t>
            </a:r>
          </a:p>
          <a:p>
            <a:pPr lvl="2"/>
            <a:r>
              <a:rPr smtClean="0" lang="en-US"/>
              <a:t>Third level</a:t>
            </a:r>
          </a:p>
          <a:p>
            <a:pPr lvl="3"/>
            <a:r>
              <a:rPr smtClean="0" lang="en-US"/>
              <a:t>Fourth level</a:t>
            </a:r>
          </a:p>
          <a:p>
            <a:pPr lvl="4"/>
            <a:r>
              <a:rPr smtClean="0" lang="en-US"/>
              <a:t>Fifth level</a:t>
            </a:r>
            <a:endParaRPr lang="en-US"/>
          </a:p>
        </p:txBody>
      </p:sp>
      <p:sp>
        <p:nvSpPr>
          <p:cNvPr name="Text Placeholder 3" id="4"/>
          <p:cNvSpPr>
            <a:spLocks noGrp="1"/>
          </p:cNvSpPr>
          <p:nvPr>
            <p:ph type="body" sz="half" idx="2"/>
          </p:nvPr>
        </p:nvSpPr>
        <p:spPr>
          <a:xfrm>
            <a:off y="1435100" x="457200"/>
            <a:ext cy="4691063" cx="3008313"/>
          </a:xfrm>
        </p:spPr>
        <p:txBody>
          <a:bodyPr numCol="1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smtClean="0" lang="en-US"/>
              <a:t>Click to edit Master text styles</a:t>
            </a:r>
          </a:p>
        </p:txBody>
      </p:sp>
      <p:sp>
        <p:nvSpPr>
          <p:cNvPr name="Rectangle 24" id="5"/>
          <p:cNvSpPr>
            <a:spLocks noChangeArrowheads="1" noGrp="1"/>
          </p:cNvSpPr>
          <p:nvPr>
            <p:ph type="dt" sz="half" idx="10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name="Rectangle 25" id="6"/>
          <p:cNvSpPr>
            <a:spLocks noChangeArrowheads="1" noGrp="1"/>
          </p:cNvSpPr>
          <p:nvPr>
            <p:ph type="ftr" sz="quarter" idx="11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name="Rectangle 26" id="7"/>
          <p:cNvSpPr>
            <a:spLocks noChangeArrowheads="1" noGrp="1"/>
          </p:cNvSpPr>
          <p:nvPr>
            <p:ph type="sldNum" sz="quarter" idx="12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pPr>
              <a:defRPr/>
            </a:pPr>
            <a:fld type="slidenum" id="{F9636C26-C625-4ADF-A972-4C1445C938BE}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Title 1" id="2"/>
          <p:cNvSpPr>
            <a:spLocks noGrp="1"/>
          </p:cNvSpPr>
          <p:nvPr>
            <p:ph type="title"/>
          </p:nvPr>
        </p:nvSpPr>
        <p:spPr>
          <a:xfrm>
            <a:off y="4800600" x="1792288"/>
            <a:ext cy="566738" cx="5486400"/>
          </a:xfrm>
        </p:spPr>
        <p:txBody>
          <a:bodyPr numCol="1" anchor="b"/>
          <a:lstStyle>
            <a:lvl1pPr algn="l">
              <a:defRPr sz="2000" b="1"/>
            </a:lvl1pPr>
          </a:lstStyle>
          <a:p>
            <a:r>
              <a:rPr smtClean="0" lang="en-US"/>
              <a:t>Click to edit Master title style</a:t>
            </a:r>
            <a:endParaRPr lang="en-US"/>
          </a:p>
        </p:txBody>
      </p:sp>
      <p:sp>
        <p:nvSpPr>
          <p:cNvPr name="Picture Placeholder 2" id="3"/>
          <p:cNvSpPr>
            <a:spLocks noGrp="1"/>
          </p:cNvSpPr>
          <p:nvPr>
            <p:ph type="pic" idx="1"/>
          </p:nvPr>
        </p:nvSpPr>
        <p:spPr>
          <a:xfrm>
            <a:off y="612775" x="1792288"/>
            <a:ext cy="4114800" cx="5486400"/>
          </a:xfrm>
        </p:spPr>
        <p:txBody>
          <a:bodyPr numCol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smtClean="0" noProof="0" lang="en-US"/>
          </a:p>
        </p:txBody>
      </p:sp>
      <p:sp>
        <p:nvSpPr>
          <p:cNvPr name="Text Placeholder 3" id="4"/>
          <p:cNvSpPr>
            <a:spLocks noGrp="1"/>
          </p:cNvSpPr>
          <p:nvPr>
            <p:ph type="body" sz="half" idx="2"/>
          </p:nvPr>
        </p:nvSpPr>
        <p:spPr>
          <a:xfrm>
            <a:off y="5367338" x="1792288"/>
            <a:ext cy="804862" cx="5486400"/>
          </a:xfrm>
        </p:spPr>
        <p:txBody>
          <a:bodyPr numCol="1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smtClean="0" lang="en-US"/>
              <a:t>Click to edit Master text styles</a:t>
            </a:r>
          </a:p>
        </p:txBody>
      </p:sp>
      <p:sp>
        <p:nvSpPr>
          <p:cNvPr name="Rectangle 24" id="5"/>
          <p:cNvSpPr>
            <a:spLocks noChangeArrowheads="1" noGrp="1"/>
          </p:cNvSpPr>
          <p:nvPr>
            <p:ph type="dt" sz="half" idx="10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name="Rectangle 25" id="6"/>
          <p:cNvSpPr>
            <a:spLocks noChangeArrowheads="1" noGrp="1"/>
          </p:cNvSpPr>
          <p:nvPr>
            <p:ph type="ftr" sz="quarter" idx="11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name="Rectangle 26" id="7"/>
          <p:cNvSpPr>
            <a:spLocks noChangeArrowheads="1" noGrp="1"/>
          </p:cNvSpPr>
          <p:nvPr>
            <p:ph type="sldNum" sz="quarter" idx="12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pPr>
              <a:defRPr/>
            </a:pPr>
            <a:fld type="slidenum" id="{874BCC49-0E32-4443-B34F-97113C699010}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11.xml" Type="http://schemas.openxmlformats.org/officeDocument/2006/relationships/slideLayout" Id="rId12"/><Relationship Target="../slideLayouts/slideLayout10.xml" Type="http://schemas.openxmlformats.org/officeDocument/2006/relationships/slideLayout" Id="rId11"/><Relationship Target="../slideLayouts/slideLayout9.xml" Type="http://schemas.openxmlformats.org/officeDocument/2006/relationships/slideLayout" Id="rId10"/><Relationship Target="../slideLayouts/slideLayout8.xml" Type="http://schemas.openxmlformats.org/officeDocument/2006/relationships/slideLayout" Id="rId9"/><Relationship Target="../slideLayouts/slideLayout7.xml" Type="http://schemas.openxmlformats.org/officeDocument/2006/relationships/slideLayout" Id="rId8"/><Relationship Target="../slideLayouts/slideLayout6.xml" Type="http://schemas.openxmlformats.org/officeDocument/2006/relationships/slideLayout" Id="rId7"/><Relationship Target="../slideLayouts/slideLayout5.xml" Type="http://schemas.openxmlformats.org/officeDocument/2006/relationships/slideLayout" Id="rId6"/><Relationship Target="../slideLayouts/slideLayout4.xml" Type="http://schemas.openxmlformats.org/officeDocument/2006/relationships/slideLayout" Id="rId5"/><Relationship Target="../slideLayouts/slideLayout3.xml" Type="http://schemas.openxmlformats.org/officeDocument/2006/relationships/slideLayout" Id="rId4"/><Relationship Target="../slideLayouts/slideLayout2.xml" Type="http://schemas.openxmlformats.org/officeDocument/2006/relationships/slideLayout" Id="rId3"/><Relationship Target="../slideLayouts/slideLayout1.xml" Type="http://schemas.openxmlformats.org/officeDocument/2006/relationships/slideLayout" Id="rId2"/><Relationship Target="../theme/theme2.xml" Type="http://schemas.openxmlformats.org/officeDocument/2006/relationships/theme" Id="rId1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B2300"/>
            </a:gs>
            <a:gs pos="100000">
              <a:schemeClr val="bg1"/>
            </a:gs>
          </a:gsLst>
          <a:lin scaled="1" ang="5400000"/>
        </a:gradFill>
        <a:effectLst/>
      </p:bgPr>
    </p:bg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Rectangle 2" id="1026"/>
          <p:cNvSpPr>
            <a:spLocks noChangeArrowheads="1" noGrp="1"/>
          </p:cNvSpPr>
          <p:nvPr>
            <p:ph type="title"/>
          </p:nvPr>
        </p:nvSpPr>
        <p:spPr>
          <a:xfrm>
            <a:off y="889000" x="134938"/>
            <a:ext cy="1155700" cx="8885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46038" wrap="square" vert="horz" rIns="92075" numCol="1" lIns="92075" bIns="46038" compatLnSpc="1" anchor="ctr" anchorCtr="0">
            <a:prstTxWarp prst="textNoShape">
              <a:avLst/>
            </a:prstTxWarp>
          </a:bodyPr>
          <a:lstStyle/>
          <a:p>
            <a:pPr lvl="0"/>
            <a:r>
              <a:rPr smtClean="0" lang="en-US"/>
              <a:t>Click to edit Master title style</a:t>
            </a:r>
          </a:p>
        </p:txBody>
      </p:sp>
      <p:sp>
        <p:nvSpPr>
          <p:cNvPr name="Rectangle 3" id="1027"/>
          <p:cNvSpPr>
            <a:spLocks noChangeArrowheads="1" noGrp="1"/>
          </p:cNvSpPr>
          <p:nvPr>
            <p:ph type="body" idx="1"/>
          </p:nvPr>
        </p:nvSpPr>
        <p:spPr>
          <a:xfrm>
            <a:off y="2116138" x="134938"/>
            <a:ext cy="4135437" cx="889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46038" wrap="square" vert="horz" rIns="92075" numCol="1" lIns="92075" bIns="46038" compatLnSpc="1" anchor="t" anchorCtr="0">
            <a:prstTxWarp prst="textNoShape">
              <a:avLst/>
            </a:prstTxWarp>
          </a:bodyPr>
          <a:lstStyle/>
          <a:p>
            <a:pPr lvl="0"/>
            <a:r>
              <a:rPr smtClean="0" lang="en-US"/>
              <a:t>Click to edit Master text styles</a:t>
            </a:r>
          </a:p>
          <a:p>
            <a:pPr lvl="1"/>
            <a:r>
              <a:rPr smtClean="0" lang="en-US"/>
              <a:t>Second level</a:t>
            </a:r>
          </a:p>
          <a:p>
            <a:pPr lvl="2"/>
            <a:r>
              <a:rPr smtClean="0" lang="en-US"/>
              <a:t>Third level</a:t>
            </a:r>
          </a:p>
          <a:p>
            <a:pPr lvl="3"/>
            <a:r>
              <a:rPr smtClean="0" lang="en-US"/>
              <a:t>Fourth level</a:t>
            </a:r>
          </a:p>
          <a:p>
            <a:pPr lvl="4"/>
            <a:r>
              <a:rPr smtClean="0" lang="en-US"/>
              <a:t>Fifth level</a:t>
            </a:r>
          </a:p>
        </p:txBody>
      </p:sp>
      <p:sp>
        <p:nvSpPr>
          <p:cNvPr name="Freeform 4" id="69636"/>
          <p:cNvSpPr>
            <a:spLocks/>
          </p:cNvSpPr>
          <p:nvPr/>
        </p:nvSpPr>
        <p:spPr>
          <a:xfrm>
            <a:off y="53975" x="3587750"/>
            <a:ext cy="654050" cx="1982788"/>
          </a:xfrm>
          <a:custGeom>
            <a:avLst/>
            <a:gdLst/>
            <a:ahLst/>
            <a:cxnLst>
              <a:cxn ang="0">
                <a:pos y="67" x="16"/>
              </a:cxn>
              <a:cxn ang="0">
                <a:pos y="62" x="26"/>
              </a:cxn>
              <a:cxn ang="0">
                <a:pos y="62" x="452"/>
              </a:cxn>
              <a:cxn ang="0">
                <a:pos y="40" x="483"/>
              </a:cxn>
              <a:cxn ang="0">
                <a:pos y="27" x="505"/>
              </a:cxn>
              <a:cxn ang="0">
                <a:pos y="17" x="526"/>
              </a:cxn>
              <a:cxn ang="0">
                <a:pos y="11" x="552"/>
              </a:cxn>
              <a:cxn ang="0">
                <a:pos y="5" x="578"/>
              </a:cxn>
              <a:cxn ang="0">
                <a:pos y="2" x="605"/>
              </a:cxn>
              <a:cxn ang="0">
                <a:pos y="0" x="639"/>
              </a:cxn>
              <a:cxn ang="0">
                <a:pos y="5" x="678"/>
              </a:cxn>
              <a:cxn ang="0">
                <a:pos y="15" x="714"/>
              </a:cxn>
              <a:cxn ang="0">
                <a:pos y="27" x="740"/>
              </a:cxn>
              <a:cxn ang="0">
                <a:pos y="40" x="768"/>
              </a:cxn>
              <a:cxn ang="0">
                <a:pos y="51" x="786"/>
              </a:cxn>
              <a:cxn ang="0">
                <a:pos y="64" x="802"/>
              </a:cxn>
              <a:cxn ang="0">
                <a:pos y="62" x="1209"/>
              </a:cxn>
              <a:cxn ang="0">
                <a:pos y="66" x="1223"/>
              </a:cxn>
              <a:cxn ang="0">
                <a:pos y="73" x="1233"/>
              </a:cxn>
              <a:cxn ang="0">
                <a:pos y="91" x="1242"/>
              </a:cxn>
              <a:cxn ang="0">
                <a:pos y="112" x="1246"/>
              </a:cxn>
              <a:cxn ang="0">
                <a:pos y="137" x="1248"/>
              </a:cxn>
              <a:cxn ang="0">
                <a:pos y="349" x="1248"/>
              </a:cxn>
              <a:cxn ang="0">
                <a:pos y="350" x="809"/>
              </a:cxn>
              <a:cxn ang="0">
                <a:pos y="409" x="700"/>
              </a:cxn>
              <a:cxn ang="0">
                <a:pos y="411" x="523"/>
              </a:cxn>
              <a:cxn ang="0">
                <a:pos y="346" x="437"/>
              </a:cxn>
              <a:cxn ang="0">
                <a:pos y="349" x="46"/>
              </a:cxn>
              <a:cxn ang="0">
                <a:pos y="349" x="0"/>
              </a:cxn>
              <a:cxn ang="0">
                <a:pos y="152" x="0"/>
              </a:cxn>
              <a:cxn ang="0">
                <a:pos y="123" x="0"/>
              </a:cxn>
              <a:cxn ang="0">
                <a:pos y="94" x="5"/>
              </a:cxn>
              <a:cxn ang="0">
                <a:pos y="80" x="9"/>
              </a:cxn>
              <a:cxn ang="0">
                <a:pos y="67" x="16"/>
              </a:cxn>
            </a:cxnLst>
            <a:rect t="0" r="r" l="0" b="b"/>
            <a:pathLst>
              <a:path w="1249" h="412">
                <a:moveTo>
                  <a:pt y="67" x="16"/>
                </a:moveTo>
                <a:lnTo>
                  <a:pt y="62" x="26"/>
                </a:lnTo>
                <a:lnTo>
                  <a:pt y="62" x="452"/>
                </a:lnTo>
                <a:lnTo>
                  <a:pt y="40" x="483"/>
                </a:lnTo>
                <a:lnTo>
                  <a:pt y="27" x="505"/>
                </a:lnTo>
                <a:lnTo>
                  <a:pt y="17" x="526"/>
                </a:lnTo>
                <a:lnTo>
                  <a:pt y="11" x="552"/>
                </a:lnTo>
                <a:lnTo>
                  <a:pt y="5" x="578"/>
                </a:lnTo>
                <a:lnTo>
                  <a:pt y="2" x="605"/>
                </a:lnTo>
                <a:lnTo>
                  <a:pt y="0" x="639"/>
                </a:lnTo>
                <a:lnTo>
                  <a:pt y="5" x="678"/>
                </a:lnTo>
                <a:lnTo>
                  <a:pt y="15" x="714"/>
                </a:lnTo>
                <a:lnTo>
                  <a:pt y="27" x="740"/>
                </a:lnTo>
                <a:lnTo>
                  <a:pt y="40" x="768"/>
                </a:lnTo>
                <a:lnTo>
                  <a:pt y="51" x="786"/>
                </a:lnTo>
                <a:lnTo>
                  <a:pt y="64" x="802"/>
                </a:lnTo>
                <a:lnTo>
                  <a:pt y="62" x="1209"/>
                </a:lnTo>
                <a:lnTo>
                  <a:pt y="66" x="1223"/>
                </a:lnTo>
                <a:lnTo>
                  <a:pt y="73" x="1233"/>
                </a:lnTo>
                <a:lnTo>
                  <a:pt y="91" x="1242"/>
                </a:lnTo>
                <a:lnTo>
                  <a:pt y="112" x="1246"/>
                </a:lnTo>
                <a:lnTo>
                  <a:pt y="137" x="1248"/>
                </a:lnTo>
                <a:lnTo>
                  <a:pt y="349" x="1248"/>
                </a:lnTo>
                <a:lnTo>
                  <a:pt y="350" x="809"/>
                </a:lnTo>
                <a:lnTo>
                  <a:pt y="409" x="700"/>
                </a:lnTo>
                <a:lnTo>
                  <a:pt y="411" x="523"/>
                </a:lnTo>
                <a:lnTo>
                  <a:pt y="346" x="437"/>
                </a:lnTo>
                <a:lnTo>
                  <a:pt y="349" x="46"/>
                </a:lnTo>
                <a:lnTo>
                  <a:pt y="349" x="0"/>
                </a:lnTo>
                <a:lnTo>
                  <a:pt y="152" x="0"/>
                </a:lnTo>
                <a:lnTo>
                  <a:pt y="123" x="0"/>
                </a:lnTo>
                <a:lnTo>
                  <a:pt y="94" x="5"/>
                </a:lnTo>
                <a:lnTo>
                  <a:pt y="80" x="9"/>
                </a:lnTo>
                <a:lnTo>
                  <a:pt y="67" x="16"/>
                </a:lnTo>
              </a:path>
            </a:pathLst>
          </a:custGeom>
          <a:gradFill rotWithShape="0">
            <a:gsLst>
              <a:gs pos="0">
                <a:srgbClr val="00CCFF"/>
              </a:gs>
              <a:gs pos="50000">
                <a:srgbClr val="FFFFFF"/>
              </a:gs>
              <a:gs pos="100000">
                <a:srgbClr val="00CCFF"/>
              </a:gs>
            </a:gsLst>
            <a:lin scaled="1" ang="0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 numCol="1"/>
          <a:lstStyle/>
          <a:p>
            <a:pPr>
              <a:defRPr/>
            </a:pPr>
            <a:endParaRPr lang="en-US"/>
          </a:p>
        </p:txBody>
      </p:sp>
      <p:sp>
        <p:nvSpPr>
          <p:cNvPr name="Oval 5" id="69637"/>
          <p:cNvSpPr>
            <a:spLocks noChangeArrowheads="1"/>
          </p:cNvSpPr>
          <p:nvPr/>
        </p:nvSpPr>
        <p:spPr>
          <a:xfrm>
            <a:off y="61913" x="4205288"/>
            <a:ext cy="673100" cx="766762"/>
          </a:xfrm>
          <a:prstGeom prst="ellipse">
            <a:avLst/>
          </a:prstGeom>
          <a:gradFill rotWithShape="0">
            <a:gsLst>
              <a:gs pos="0">
                <a:srgbClr val="00CCFF"/>
              </a:gs>
              <a:gs pos="100000">
                <a:srgbClr val="FFFFFF"/>
              </a:gs>
            </a:gsLst>
            <a:path path="shape">
              <a:fillToRect t="50000" r="50000" l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numCol="1"/>
          <a:lstStyle/>
          <a:p>
            <a:pPr algn="ctr">
              <a:defRPr/>
            </a:pPr>
            <a:endParaRPr lang="en-US" kumimoji="1"/>
          </a:p>
        </p:txBody>
      </p:sp>
      <p:sp>
        <p:nvSpPr>
          <p:cNvPr name="Freeform 6" id="69638"/>
          <p:cNvSpPr>
            <a:spLocks/>
          </p:cNvSpPr>
          <p:nvPr/>
        </p:nvSpPr>
        <p:spPr>
          <a:xfrm>
            <a:off y="452438" x="3586163"/>
            <a:ext cy="304800" cx="1984375"/>
          </a:xfrm>
          <a:custGeom>
            <a:avLst/>
            <a:gdLst/>
            <a:ahLst/>
            <a:cxnLst>
              <a:cxn ang="0">
                <a:pos y="42" x="60"/>
              </a:cxn>
              <a:cxn ang="0">
                <a:pos y="42" x="98"/>
              </a:cxn>
              <a:cxn ang="0">
                <a:pos y="63" x="128"/>
              </a:cxn>
              <a:cxn ang="0">
                <a:pos y="51" x="176"/>
              </a:cxn>
              <a:cxn ang="0">
                <a:pos y="45" x="231"/>
              </a:cxn>
              <a:cxn ang="0">
                <a:pos y="57" x="269"/>
              </a:cxn>
              <a:cxn ang="0">
                <a:pos y="51" x="311"/>
              </a:cxn>
              <a:cxn ang="0">
                <a:pos y="54" x="378"/>
              </a:cxn>
              <a:cxn ang="0">
                <a:pos y="63" x="420"/>
              </a:cxn>
              <a:cxn ang="0">
                <a:pos y="80" x="483"/>
              </a:cxn>
              <a:cxn ang="0">
                <a:pos y="99" x="513"/>
              </a:cxn>
              <a:cxn ang="0">
                <a:pos y="130" x="536"/>
              </a:cxn>
              <a:cxn ang="0">
                <a:pos y="129" x="578"/>
              </a:cxn>
              <a:cxn ang="0">
                <a:pos y="139" x="617"/>
              </a:cxn>
              <a:cxn ang="0">
                <a:pos y="131" x="651"/>
              </a:cxn>
              <a:cxn ang="0">
                <a:pos y="121" x="688"/>
              </a:cxn>
              <a:cxn ang="0">
                <a:pos y="101" x="728"/>
              </a:cxn>
              <a:cxn ang="0">
                <a:pos y="68" x="769"/>
              </a:cxn>
              <a:cxn ang="0">
                <a:pos y="52" x="814"/>
              </a:cxn>
              <a:cxn ang="0">
                <a:pos y="56" x="844"/>
              </a:cxn>
              <a:cxn ang="0">
                <a:pos y="57" x="881"/>
              </a:cxn>
              <a:cxn ang="0">
                <a:pos y="69" x="933"/>
              </a:cxn>
              <a:cxn ang="0">
                <a:pos y="51" x="963"/>
              </a:cxn>
              <a:cxn ang="0">
                <a:pos y="55" x="989"/>
              </a:cxn>
              <a:cxn ang="0">
                <a:pos y="33" x="1035"/>
              </a:cxn>
              <a:cxn ang="0">
                <a:pos y="35" x="1063"/>
              </a:cxn>
              <a:cxn ang="0">
                <a:pos y="6" x="1096"/>
              </a:cxn>
              <a:cxn ang="0">
                <a:pos y="32" x="1130"/>
              </a:cxn>
              <a:cxn ang="0">
                <a:pos y="0" x="1164"/>
              </a:cxn>
              <a:cxn ang="0">
                <a:pos y="38" x="1195"/>
              </a:cxn>
              <a:cxn ang="0">
                <a:pos y="16" x="1227"/>
              </a:cxn>
              <a:cxn ang="0">
                <a:pos y="28" x="1249"/>
              </a:cxn>
              <a:cxn ang="0">
                <a:pos y="144" x="822"/>
              </a:cxn>
              <a:cxn ang="0">
                <a:pos y="191" x="563"/>
              </a:cxn>
              <a:cxn ang="0">
                <a:pos y="98" x="441"/>
              </a:cxn>
              <a:cxn ang="0">
                <a:pos y="19" x="0"/>
              </a:cxn>
              <a:cxn ang="0">
                <a:pos y="33" x="18"/>
              </a:cxn>
              <a:cxn ang="0">
                <a:pos y="38" x="43"/>
              </a:cxn>
            </a:cxnLst>
            <a:rect t="0" r="r" l="0" b="b"/>
            <a:pathLst>
              <a:path w="1250" h="192">
                <a:moveTo>
                  <a:pt y="38" x="43"/>
                </a:moveTo>
                <a:lnTo>
                  <a:pt y="42" x="60"/>
                </a:lnTo>
                <a:lnTo>
                  <a:pt y="38" x="79"/>
                </a:lnTo>
                <a:lnTo>
                  <a:pt y="42" x="98"/>
                </a:lnTo>
                <a:lnTo>
                  <a:pt y="54" x="112"/>
                </a:lnTo>
                <a:lnTo>
                  <a:pt y="63" x="128"/>
                </a:lnTo>
                <a:lnTo>
                  <a:pt y="55" x="154"/>
                </a:lnTo>
                <a:lnTo>
                  <a:pt y="51" x="176"/>
                </a:lnTo>
                <a:lnTo>
                  <a:pt y="51" x="208"/>
                </a:lnTo>
                <a:lnTo>
                  <a:pt y="45" x="231"/>
                </a:lnTo>
                <a:lnTo>
                  <a:pt y="50" x="251"/>
                </a:lnTo>
                <a:lnTo>
                  <a:pt y="57" x="269"/>
                </a:lnTo>
                <a:lnTo>
                  <a:pt y="60" x="285"/>
                </a:lnTo>
                <a:lnTo>
                  <a:pt y="51" x="311"/>
                </a:lnTo>
                <a:lnTo>
                  <a:pt y="51" x="338"/>
                </a:lnTo>
                <a:lnTo>
                  <a:pt y="54" x="378"/>
                </a:lnTo>
                <a:lnTo>
                  <a:pt y="66" x="394"/>
                </a:lnTo>
                <a:lnTo>
                  <a:pt y="63" x="420"/>
                </a:lnTo>
                <a:lnTo>
                  <a:pt y="60" x="457"/>
                </a:lnTo>
                <a:lnTo>
                  <a:pt y="80" x="483"/>
                </a:lnTo>
                <a:lnTo>
                  <a:pt y="84" x="498"/>
                </a:lnTo>
                <a:lnTo>
                  <a:pt y="99" x="513"/>
                </a:lnTo>
                <a:lnTo>
                  <a:pt y="121" x="521"/>
                </a:lnTo>
                <a:lnTo>
                  <a:pt y="130" x="536"/>
                </a:lnTo>
                <a:lnTo>
                  <a:pt y="130" x="555"/>
                </a:lnTo>
                <a:lnTo>
                  <a:pt y="129" x="578"/>
                </a:lnTo>
                <a:lnTo>
                  <a:pt y="130" x="601"/>
                </a:lnTo>
                <a:lnTo>
                  <a:pt y="139" x="617"/>
                </a:lnTo>
                <a:lnTo>
                  <a:pt y="132" x="630"/>
                </a:lnTo>
                <a:lnTo>
                  <a:pt y="131" x="651"/>
                </a:lnTo>
                <a:lnTo>
                  <a:pt y="118" x="672"/>
                </a:lnTo>
                <a:lnTo>
                  <a:pt y="121" x="688"/>
                </a:lnTo>
                <a:lnTo>
                  <a:pt y="117" x="716"/>
                </a:lnTo>
                <a:lnTo>
                  <a:pt y="101" x="728"/>
                </a:lnTo>
                <a:lnTo>
                  <a:pt y="88" x="761"/>
                </a:lnTo>
                <a:lnTo>
                  <a:pt y="68" x="769"/>
                </a:lnTo>
                <a:lnTo>
                  <a:pt y="58" x="786"/>
                </a:lnTo>
                <a:lnTo>
                  <a:pt y="52" x="814"/>
                </a:lnTo>
                <a:lnTo>
                  <a:pt y="60" x="829"/>
                </a:lnTo>
                <a:lnTo>
                  <a:pt y="56" x="844"/>
                </a:lnTo>
                <a:lnTo>
                  <a:pt y="63" x="862"/>
                </a:lnTo>
                <a:lnTo>
                  <a:pt y="57" x="881"/>
                </a:lnTo>
                <a:lnTo>
                  <a:pt y="63" x="917"/>
                </a:lnTo>
                <a:lnTo>
                  <a:pt y="69" x="933"/>
                </a:lnTo>
                <a:lnTo>
                  <a:pt y="53" x="951"/>
                </a:lnTo>
                <a:lnTo>
                  <a:pt y="51" x="963"/>
                </a:lnTo>
                <a:lnTo>
                  <a:pt y="57" x="977"/>
                </a:lnTo>
                <a:lnTo>
                  <a:pt y="55" x="989"/>
                </a:lnTo>
                <a:lnTo>
                  <a:pt y="38" x="1006"/>
                </a:lnTo>
                <a:lnTo>
                  <a:pt y="33" x="1035"/>
                </a:lnTo>
                <a:lnTo>
                  <a:pt y="35" x="1049"/>
                </a:lnTo>
                <a:lnTo>
                  <a:pt y="35" x="1063"/>
                </a:lnTo>
                <a:lnTo>
                  <a:pt y="15" x="1084"/>
                </a:lnTo>
                <a:lnTo>
                  <a:pt y="6" x="1096"/>
                </a:lnTo>
                <a:lnTo>
                  <a:pt y="10" x="1112"/>
                </a:lnTo>
                <a:lnTo>
                  <a:pt y="32" x="1130"/>
                </a:lnTo>
                <a:lnTo>
                  <a:pt y="18" x="1148"/>
                </a:lnTo>
                <a:lnTo>
                  <a:pt y="0" x="1164"/>
                </a:lnTo>
                <a:lnTo>
                  <a:pt y="1" x="1179"/>
                </a:lnTo>
                <a:lnTo>
                  <a:pt y="38" x="1195"/>
                </a:lnTo>
                <a:lnTo>
                  <a:pt y="32" x="1209"/>
                </a:lnTo>
                <a:lnTo>
                  <a:pt y="16" x="1227"/>
                </a:lnTo>
                <a:lnTo>
                  <a:pt y="16" x="1241"/>
                </a:lnTo>
                <a:lnTo>
                  <a:pt y="28" x="1249"/>
                </a:lnTo>
                <a:lnTo>
                  <a:pt y="122" x="1249"/>
                </a:lnTo>
                <a:lnTo>
                  <a:pt y="144" x="822"/>
                </a:lnTo>
                <a:lnTo>
                  <a:pt y="183" x="692"/>
                </a:lnTo>
                <a:lnTo>
                  <a:pt y="191" x="563"/>
                </a:lnTo>
                <a:lnTo>
                  <a:pt y="156" x="499"/>
                </a:lnTo>
                <a:lnTo>
                  <a:pt y="98" x="441"/>
                </a:lnTo>
                <a:lnTo>
                  <a:pt y="88" x="0"/>
                </a:lnTo>
                <a:lnTo>
                  <a:pt y="19" x="0"/>
                </a:lnTo>
                <a:lnTo>
                  <a:pt y="30" x="7"/>
                </a:lnTo>
                <a:lnTo>
                  <a:pt y="33" x="18"/>
                </a:lnTo>
                <a:lnTo>
                  <a:pt y="34" x="32"/>
                </a:lnTo>
                <a:lnTo>
                  <a:pt y="38" x="43"/>
                </a:lnTo>
              </a:path>
            </a:pathLst>
          </a:custGeom>
          <a:solidFill>
            <a:srgbClr val="003300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 numCol="1"/>
          <a:lstStyle/>
          <a:p>
            <a:pPr>
              <a:defRPr/>
            </a:pPr>
            <a:endParaRPr lang="en-US"/>
          </a:p>
        </p:txBody>
      </p:sp>
      <p:sp>
        <p:nvSpPr>
          <p:cNvPr name="Freeform 7" id="69639"/>
          <p:cNvSpPr>
            <a:spLocks/>
          </p:cNvSpPr>
          <p:nvPr/>
        </p:nvSpPr>
        <p:spPr>
          <a:xfrm>
            <a:off y="508000" x="3586163"/>
            <a:ext cy="306388" cx="1984375"/>
          </a:xfrm>
          <a:custGeom>
            <a:avLst/>
            <a:gdLst/>
            <a:ahLst/>
            <a:cxnLst>
              <a:cxn ang="0">
                <a:pos y="125" x="26"/>
              </a:cxn>
              <a:cxn ang="0">
                <a:pos y="125" x="450"/>
              </a:cxn>
              <a:cxn ang="0">
                <a:pos y="155" x="487"/>
              </a:cxn>
              <a:cxn ang="0">
                <a:pos y="175" x="532"/>
              </a:cxn>
              <a:cxn ang="0">
                <a:pos y="188" x="587"/>
              </a:cxn>
              <a:cxn ang="0">
                <a:pos y="188" x="672"/>
              </a:cxn>
              <a:cxn ang="0">
                <a:pos y="158" x="769"/>
              </a:cxn>
              <a:cxn ang="0">
                <a:pos y="125" x="811"/>
              </a:cxn>
              <a:cxn ang="0">
                <a:pos y="124" x="1224"/>
              </a:cxn>
              <a:cxn ang="0">
                <a:pos y="114" x="1243"/>
              </a:cxn>
              <a:cxn ang="0">
                <a:pos y="96" x="1249"/>
              </a:cxn>
              <a:cxn ang="0">
                <a:pos y="0" x="1238"/>
              </a:cxn>
              <a:cxn ang="0">
                <a:pos y="18" x="1227"/>
              </a:cxn>
              <a:cxn ang="0">
                <a:pos y="33" x="1218"/>
              </a:cxn>
              <a:cxn ang="0">
                <a:pos y="24" x="1196"/>
              </a:cxn>
              <a:cxn ang="0">
                <a:pos y="14" x="1170"/>
              </a:cxn>
              <a:cxn ang="0">
                <a:pos y="33" x="1138"/>
              </a:cxn>
              <a:cxn ang="0">
                <a:pos y="24" x="1117"/>
              </a:cxn>
              <a:cxn ang="0">
                <a:pos y="19" x="1089"/>
              </a:cxn>
              <a:cxn ang="0">
                <a:pos y="38" x="1074"/>
              </a:cxn>
              <a:cxn ang="0">
                <a:pos y="33" x="1046"/>
              </a:cxn>
              <a:cxn ang="0">
                <a:pos y="38" x="1007"/>
              </a:cxn>
              <a:cxn ang="0">
                <a:pos y="33" x="969"/>
              </a:cxn>
              <a:cxn ang="0">
                <a:pos y="47" x="932"/>
              </a:cxn>
              <a:cxn ang="0">
                <a:pos y="34" x="901"/>
              </a:cxn>
              <a:cxn ang="0">
                <a:pos y="44" x="847"/>
              </a:cxn>
              <a:cxn ang="0">
                <a:pos y="43" x="807"/>
              </a:cxn>
              <a:cxn ang="0">
                <a:pos y="81" x="783"/>
              </a:cxn>
              <a:cxn ang="0">
                <a:pos y="111" x="765"/>
              </a:cxn>
              <a:cxn ang="0">
                <a:pos y="122" x="729"/>
              </a:cxn>
              <a:cxn ang="0">
                <a:pos y="132" x="697"/>
              </a:cxn>
              <a:cxn ang="0">
                <a:pos y="137" x="634"/>
              </a:cxn>
              <a:cxn ang="0">
                <a:pos y="145" x="556"/>
              </a:cxn>
              <a:cxn ang="0">
                <a:pos y="116" x="499"/>
              </a:cxn>
              <a:cxn ang="0">
                <a:pos y="57" x="454"/>
              </a:cxn>
              <a:cxn ang="0">
                <a:pos y="47" x="399"/>
              </a:cxn>
              <a:cxn ang="0">
                <a:pos y="33" x="332"/>
              </a:cxn>
              <a:cxn ang="0">
                <a:pos y="24" x="262"/>
              </a:cxn>
              <a:cxn ang="0">
                <a:pos y="35" x="214"/>
              </a:cxn>
              <a:cxn ang="0">
                <a:pos y="32" x="186"/>
              </a:cxn>
              <a:cxn ang="0">
                <a:pos y="37" x="145"/>
              </a:cxn>
              <a:cxn ang="0">
                <a:pos y="35" x="102"/>
              </a:cxn>
              <a:cxn ang="0">
                <a:pos y="43" x="57"/>
              </a:cxn>
              <a:cxn ang="0">
                <a:pos y="38" x="11"/>
              </a:cxn>
              <a:cxn ang="0">
                <a:pos y="74" x="1"/>
              </a:cxn>
              <a:cxn ang="0">
                <a:pos y="118" x="9"/>
              </a:cxn>
            </a:cxnLst>
            <a:rect t="0" r="r" l="0" b="b"/>
            <a:pathLst>
              <a:path w="1250" h="193">
                <a:moveTo>
                  <a:pt y="122" x="16"/>
                </a:moveTo>
                <a:lnTo>
                  <a:pt y="125" x="26"/>
                </a:lnTo>
                <a:lnTo>
                  <a:pt y="125" x="38"/>
                </a:lnTo>
                <a:lnTo>
                  <a:pt y="125" x="450"/>
                </a:lnTo>
                <a:lnTo>
                  <a:pt y="135" x="458"/>
                </a:lnTo>
                <a:lnTo>
                  <a:pt y="155" x="487"/>
                </a:lnTo>
                <a:lnTo>
                  <a:pt y="166" x="511"/>
                </a:lnTo>
                <a:lnTo>
                  <a:pt y="175" x="532"/>
                </a:lnTo>
                <a:lnTo>
                  <a:pt y="184" x="559"/>
                </a:lnTo>
                <a:lnTo>
                  <a:pt y="188" x="587"/>
                </a:lnTo>
                <a:lnTo>
                  <a:pt y="192" x="631"/>
                </a:lnTo>
                <a:lnTo>
                  <a:pt y="188" x="672"/>
                </a:lnTo>
                <a:lnTo>
                  <a:pt y="178" x="723"/>
                </a:lnTo>
                <a:lnTo>
                  <a:pt y="158" x="769"/>
                </a:lnTo>
                <a:lnTo>
                  <a:pt y="137" x="797"/>
                </a:lnTo>
                <a:lnTo>
                  <a:pt y="125" x="811"/>
                </a:lnTo>
                <a:lnTo>
                  <a:pt y="125" x="1210"/>
                </a:lnTo>
                <a:lnTo>
                  <a:pt y="124" x="1224"/>
                </a:lnTo>
                <a:lnTo>
                  <a:pt y="121" x="1234"/>
                </a:lnTo>
                <a:lnTo>
                  <a:pt y="114" x="1243"/>
                </a:lnTo>
                <a:lnTo>
                  <a:pt y="106" x="1247"/>
                </a:lnTo>
                <a:lnTo>
                  <a:pt y="96" x="1249"/>
                </a:lnTo>
                <a:lnTo>
                  <a:pt y="14" x="1249"/>
                </a:lnTo>
                <a:lnTo>
                  <a:pt y="0" x="1238"/>
                </a:lnTo>
                <a:lnTo>
                  <a:pt y="4" x="1232"/>
                </a:lnTo>
                <a:lnTo>
                  <a:pt y="18" x="1227"/>
                </a:lnTo>
                <a:lnTo>
                  <a:pt y="34" x="1223"/>
                </a:lnTo>
                <a:lnTo>
                  <a:pt y="33" x="1218"/>
                </a:lnTo>
                <a:lnTo>
                  <a:pt y="32" x="1211"/>
                </a:lnTo>
                <a:lnTo>
                  <a:pt y="24" x="1196"/>
                </a:lnTo>
                <a:lnTo>
                  <a:pt y="17" x="1186"/>
                </a:lnTo>
                <a:lnTo>
                  <a:pt y="14" x="1170"/>
                </a:lnTo>
                <a:lnTo>
                  <a:pt y="21" x="1153"/>
                </a:lnTo>
                <a:lnTo>
                  <a:pt y="33" x="1138"/>
                </a:lnTo>
                <a:lnTo>
                  <a:pt y="25" x="1126"/>
                </a:lnTo>
                <a:lnTo>
                  <a:pt y="24" x="1117"/>
                </a:lnTo>
                <a:lnTo>
                  <a:pt y="17" x="1103"/>
                </a:lnTo>
                <a:lnTo>
                  <a:pt y="19" x="1089"/>
                </a:lnTo>
                <a:lnTo>
                  <a:pt y="27" x="1079"/>
                </a:lnTo>
                <a:lnTo>
                  <a:pt y="38" x="1074"/>
                </a:lnTo>
                <a:lnTo>
                  <a:pt y="33" x="1063"/>
                </a:lnTo>
                <a:lnTo>
                  <a:pt y="33" x="1046"/>
                </a:lnTo>
                <a:lnTo>
                  <a:pt y="28" x="1025"/>
                </a:lnTo>
                <a:lnTo>
                  <a:pt y="38" x="1007"/>
                </a:lnTo>
                <a:lnTo>
                  <a:pt y="24" x="990"/>
                </a:lnTo>
                <a:lnTo>
                  <a:pt y="33" x="969"/>
                </a:lnTo>
                <a:lnTo>
                  <a:pt y="55" x="949"/>
                </a:lnTo>
                <a:lnTo>
                  <a:pt y="47" x="932"/>
                </a:lnTo>
                <a:lnTo>
                  <a:pt y="39" x="917"/>
                </a:lnTo>
                <a:lnTo>
                  <a:pt y="34" x="901"/>
                </a:lnTo>
                <a:lnTo>
                  <a:pt y="38" x="880"/>
                </a:lnTo>
                <a:lnTo>
                  <a:pt y="44" x="847"/>
                </a:lnTo>
                <a:lnTo>
                  <a:pt y="37" x="818"/>
                </a:lnTo>
                <a:lnTo>
                  <a:pt y="43" x="807"/>
                </a:lnTo>
                <a:lnTo>
                  <a:pt y="57" x="794"/>
                </a:lnTo>
                <a:lnTo>
                  <a:pt y="81" x="783"/>
                </a:lnTo>
                <a:lnTo>
                  <a:pt y="93" x="771"/>
                </a:lnTo>
                <a:lnTo>
                  <a:pt y="111" x="765"/>
                </a:lnTo>
                <a:lnTo>
                  <a:pt y="118" x="752"/>
                </a:lnTo>
                <a:lnTo>
                  <a:pt y="122" x="729"/>
                </a:lnTo>
                <a:lnTo>
                  <a:pt y="124" x="703"/>
                </a:lnTo>
                <a:lnTo>
                  <a:pt y="132" x="697"/>
                </a:lnTo>
                <a:lnTo>
                  <a:pt y="130" x="663"/>
                </a:lnTo>
                <a:lnTo>
                  <a:pt y="137" x="634"/>
                </a:lnTo>
                <a:lnTo>
                  <a:pt y="136" x="605"/>
                </a:lnTo>
                <a:lnTo>
                  <a:pt y="145" x="556"/>
                </a:lnTo>
                <a:lnTo>
                  <a:pt y="122" x="529"/>
                </a:lnTo>
                <a:lnTo>
                  <a:pt y="116" x="499"/>
                </a:lnTo>
                <a:lnTo>
                  <a:pt y="76" x="468"/>
                </a:lnTo>
                <a:lnTo>
                  <a:pt y="57" x="454"/>
                </a:lnTo>
                <a:lnTo>
                  <a:pt y="52" x="439"/>
                </a:lnTo>
                <a:lnTo>
                  <a:pt y="47" x="399"/>
                </a:lnTo>
                <a:lnTo>
                  <a:pt y="42" x="367"/>
                </a:lnTo>
                <a:lnTo>
                  <a:pt y="33" x="332"/>
                </a:lnTo>
                <a:lnTo>
                  <a:pt y="42" x="299"/>
                </a:lnTo>
                <a:lnTo>
                  <a:pt y="24" x="262"/>
                </a:lnTo>
                <a:lnTo>
                  <a:pt y="24" x="233"/>
                </a:lnTo>
                <a:lnTo>
                  <a:pt y="35" x="214"/>
                </a:lnTo>
                <a:lnTo>
                  <a:pt y="26" x="202"/>
                </a:lnTo>
                <a:lnTo>
                  <a:pt y="32" x="186"/>
                </a:lnTo>
                <a:lnTo>
                  <a:pt y="33" x="165"/>
                </a:lnTo>
                <a:lnTo>
                  <a:pt y="37" x="145"/>
                </a:lnTo>
                <a:lnTo>
                  <a:pt y="44" x="122"/>
                </a:lnTo>
                <a:lnTo>
                  <a:pt y="35" x="102"/>
                </a:lnTo>
                <a:lnTo>
                  <a:pt y="40" x="82"/>
                </a:lnTo>
                <a:lnTo>
                  <a:pt y="43" x="57"/>
                </a:lnTo>
                <a:lnTo>
                  <a:pt y="40" x="41"/>
                </a:lnTo>
                <a:lnTo>
                  <a:pt y="38" x="11"/>
                </a:lnTo>
                <a:lnTo>
                  <a:pt y="47" x="0"/>
                </a:lnTo>
                <a:lnTo>
                  <a:pt y="74" x="1"/>
                </a:lnTo>
                <a:lnTo>
                  <a:pt y="98" x="3"/>
                </a:lnTo>
                <a:lnTo>
                  <a:pt y="118" x="9"/>
                </a:lnTo>
                <a:lnTo>
                  <a:pt y="122" x="16"/>
                </a:lnTo>
              </a:path>
            </a:pathLst>
          </a:custGeom>
          <a:gradFill rotWithShape="0">
            <a:gsLst>
              <a:gs pos="0">
                <a:srgbClr val="CC6600"/>
              </a:gs>
              <a:gs pos="100000">
                <a:srgbClr val="000000"/>
              </a:gs>
            </a:gsLst>
            <a:lin scaled="1" ang="5400000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 numCol="1"/>
          <a:lstStyle/>
          <a:p>
            <a:pPr>
              <a:defRPr/>
            </a:pPr>
            <a:endParaRPr lang="en-US"/>
          </a:p>
        </p:txBody>
      </p:sp>
      <p:sp>
        <p:nvSpPr>
          <p:cNvPr name="Freeform 8" id="69640"/>
          <p:cNvSpPr>
            <a:spLocks/>
          </p:cNvSpPr>
          <p:nvPr/>
        </p:nvSpPr>
        <p:spPr>
          <a:xfrm>
            <a:off y="557213" x="3598863"/>
            <a:ext cy="228600" cx="1947862"/>
          </a:xfrm>
          <a:custGeom>
            <a:avLst/>
            <a:gdLst/>
            <a:ahLst/>
            <a:cxnLst>
              <a:cxn ang="0">
                <a:pos y="45" x="301"/>
              </a:cxn>
              <a:cxn ang="0">
                <a:pos y="50" x="219"/>
              </a:cxn>
              <a:cxn ang="0">
                <a:pos y="50" x="97"/>
              </a:cxn>
              <a:cxn ang="0">
                <a:pos y="49" x="40"/>
              </a:cxn>
              <a:cxn ang="0">
                <a:pos y="36" x="8"/>
              </a:cxn>
              <a:cxn ang="0">
                <a:pos y="46" x="0"/>
              </a:cxn>
              <a:cxn ang="0">
                <a:pos y="64" x="46"/>
              </a:cxn>
              <a:cxn ang="0">
                <a:pos y="63" x="103"/>
              </a:cxn>
              <a:cxn ang="0">
                <a:pos y="65" x="134"/>
              </a:cxn>
              <a:cxn ang="0">
                <a:pos y="68" x="204"/>
              </a:cxn>
              <a:cxn ang="0">
                <a:pos y="63" x="341"/>
              </a:cxn>
              <a:cxn ang="0">
                <a:pos y="64" x="440"/>
              </a:cxn>
              <a:cxn ang="0">
                <a:pos y="105" x="485"/>
              </a:cxn>
              <a:cxn ang="0">
                <a:pos y="136" x="558"/>
              </a:cxn>
              <a:cxn ang="0">
                <a:pos y="143" x="642"/>
              </a:cxn>
              <a:cxn ang="0">
                <a:pos y="121" x="728"/>
              </a:cxn>
              <a:cxn ang="0">
                <a:pos y="82" x="786"/>
              </a:cxn>
              <a:cxn ang="0">
                <a:pos y="67" x="827"/>
              </a:cxn>
              <a:cxn ang="0">
                <a:pos y="68" x="937"/>
              </a:cxn>
              <a:cxn ang="0">
                <a:pos y="67" x="1021"/>
              </a:cxn>
              <a:cxn ang="0">
                <a:pos y="67" x="1118"/>
              </a:cxn>
              <a:cxn ang="0">
                <a:pos y="69" x="1211"/>
              </a:cxn>
              <a:cxn ang="0">
                <a:pos y="34" x="1226"/>
              </a:cxn>
              <a:cxn ang="0">
                <a:pos y="37" x="1211"/>
              </a:cxn>
              <a:cxn ang="0">
                <a:pos y="59" x="1171"/>
              </a:cxn>
              <a:cxn ang="0">
                <a:pos y="56" x="1064"/>
              </a:cxn>
              <a:cxn ang="0">
                <a:pos y="58" x="941"/>
              </a:cxn>
              <a:cxn ang="0">
                <a:pos y="62" x="851"/>
              </a:cxn>
              <a:cxn ang="0">
                <a:pos y="53" x="815"/>
              </a:cxn>
              <a:cxn ang="0">
                <a:pos y="32" x="809"/>
              </a:cxn>
              <a:cxn ang="0">
                <a:pos y="22" x="798"/>
              </a:cxn>
              <a:cxn ang="0">
                <a:pos y="72" x="760"/>
              </a:cxn>
              <a:cxn ang="0">
                <a:pos y="101" x="718"/>
              </a:cxn>
              <a:cxn ang="0">
                <a:pos y="112" x="671"/>
              </a:cxn>
              <a:cxn ang="0">
                <a:pos y="124" x="618"/>
              </a:cxn>
              <a:cxn ang="0">
                <a:pos y="110" x="557"/>
              </a:cxn>
              <a:cxn ang="0">
                <a:pos y="93" x="520"/>
              </a:cxn>
              <a:cxn ang="0">
                <a:pos y="86" x="486"/>
              </a:cxn>
              <a:cxn ang="0">
                <a:pos y="62" x="461"/>
              </a:cxn>
              <a:cxn ang="0">
                <a:pos y="24" x="432"/>
              </a:cxn>
              <a:cxn ang="0">
                <a:pos y="43" x="413"/>
              </a:cxn>
              <a:cxn ang="0">
                <a:pos y="48" x="339"/>
              </a:cxn>
            </a:cxnLst>
            <a:rect t="0" r="r" l="0" b="b"/>
            <a:pathLst>
              <a:path w="1227" h="144">
                <a:moveTo>
                  <a:pt y="48" x="339"/>
                </a:moveTo>
                <a:lnTo>
                  <a:pt y="45" x="301"/>
                </a:lnTo>
                <a:lnTo>
                  <a:pt y="50" x="263"/>
                </a:lnTo>
                <a:lnTo>
                  <a:pt y="50" x="219"/>
                </a:lnTo>
                <a:lnTo>
                  <a:pt y="48" x="161"/>
                </a:lnTo>
                <a:lnTo>
                  <a:pt y="50" x="97"/>
                </a:lnTo>
                <a:lnTo>
                  <a:pt y="51" x="65"/>
                </a:lnTo>
                <a:lnTo>
                  <a:pt y="49" x="40"/>
                </a:lnTo>
                <a:lnTo>
                  <a:pt y="51" x="16"/>
                </a:lnTo>
                <a:lnTo>
                  <a:pt y="36" x="8"/>
                </a:lnTo>
                <a:lnTo>
                  <a:pt y="24" x="1"/>
                </a:lnTo>
                <a:lnTo>
                  <a:pt y="46" x="0"/>
                </a:lnTo>
                <a:lnTo>
                  <a:pt y="67" x="8"/>
                </a:lnTo>
                <a:lnTo>
                  <a:pt y="64" x="46"/>
                </a:lnTo>
                <a:lnTo>
                  <a:pt y="62" x="81"/>
                </a:lnTo>
                <a:lnTo>
                  <a:pt y="63" x="103"/>
                </a:lnTo>
                <a:lnTo>
                  <a:pt y="64" x="122"/>
                </a:lnTo>
                <a:lnTo>
                  <a:pt y="65" x="134"/>
                </a:lnTo>
                <a:lnTo>
                  <a:pt y="64" x="170"/>
                </a:lnTo>
                <a:lnTo>
                  <a:pt y="68" x="204"/>
                </a:lnTo>
                <a:lnTo>
                  <a:pt y="64" x="284"/>
                </a:lnTo>
                <a:lnTo>
                  <a:pt y="63" x="341"/>
                </a:lnTo>
                <a:lnTo>
                  <a:pt y="64" x="389"/>
                </a:lnTo>
                <a:lnTo>
                  <a:pt y="64" x="440"/>
                </a:lnTo>
                <a:lnTo>
                  <a:pt y="92" x="465"/>
                </a:lnTo>
                <a:lnTo>
                  <a:pt y="105" x="485"/>
                </a:lnTo>
                <a:lnTo>
                  <a:pt y="131" x="527"/>
                </a:lnTo>
                <a:lnTo>
                  <a:pt y="136" x="558"/>
                </a:lnTo>
                <a:lnTo>
                  <a:pt y="143" x="596"/>
                </a:lnTo>
                <a:lnTo>
                  <a:pt y="143" x="642"/>
                </a:lnTo>
                <a:lnTo>
                  <a:pt y="137" x="684"/>
                </a:lnTo>
                <a:lnTo>
                  <a:pt y="121" x="728"/>
                </a:lnTo>
                <a:lnTo>
                  <a:pt y="106" x="760"/>
                </a:lnTo>
                <a:lnTo>
                  <a:pt y="82" x="786"/>
                </a:lnTo>
                <a:lnTo>
                  <a:pt y="72" x="806"/>
                </a:lnTo>
                <a:lnTo>
                  <a:pt y="67" x="827"/>
                </a:lnTo>
                <a:lnTo>
                  <a:pt y="74" x="877"/>
                </a:lnTo>
                <a:lnTo>
                  <a:pt y="68" x="937"/>
                </a:lnTo>
                <a:lnTo>
                  <a:pt y="69" x="995"/>
                </a:lnTo>
                <a:lnTo>
                  <a:pt y="67" x="1021"/>
                </a:lnTo>
                <a:lnTo>
                  <a:pt y="70" x="1071"/>
                </a:lnTo>
                <a:lnTo>
                  <a:pt y="67" x="1118"/>
                </a:lnTo>
                <a:lnTo>
                  <a:pt y="72" x="1160"/>
                </a:lnTo>
                <a:lnTo>
                  <a:pt y="69" x="1211"/>
                </a:lnTo>
                <a:lnTo>
                  <a:pt y="56" x="1223"/>
                </a:lnTo>
                <a:lnTo>
                  <a:pt y="34" x="1226"/>
                </a:lnTo>
                <a:lnTo>
                  <a:pt y="0" x="1224"/>
                </a:lnTo>
                <a:lnTo>
                  <a:pt y="37" x="1211"/>
                </a:lnTo>
                <a:lnTo>
                  <a:pt y="55" x="1204"/>
                </a:lnTo>
                <a:lnTo>
                  <a:pt y="59" x="1171"/>
                </a:lnTo>
                <a:lnTo>
                  <a:pt y="58" x="1112"/>
                </a:lnTo>
                <a:lnTo>
                  <a:pt y="56" x="1064"/>
                </a:lnTo>
                <a:lnTo>
                  <a:pt y="54" x="983"/>
                </a:lnTo>
                <a:lnTo>
                  <a:pt y="58" x="941"/>
                </a:lnTo>
                <a:lnTo>
                  <a:pt y="56" x="885"/>
                </a:lnTo>
                <a:lnTo>
                  <a:pt y="62" x="851"/>
                </a:lnTo>
                <a:lnTo>
                  <a:pt y="55" x="828"/>
                </a:lnTo>
                <a:lnTo>
                  <a:pt y="53" x="815"/>
                </a:lnTo>
                <a:lnTo>
                  <a:pt y="46" x="804"/>
                </a:lnTo>
                <a:lnTo>
                  <a:pt y="32" x="809"/>
                </a:lnTo>
                <a:lnTo>
                  <a:pt y="17" x="809"/>
                </a:lnTo>
                <a:lnTo>
                  <a:pt y="22" x="798"/>
                </a:lnTo>
                <a:lnTo>
                  <a:pt y="49" x="786"/>
                </a:lnTo>
                <a:lnTo>
                  <a:pt y="72" x="760"/>
                </a:lnTo>
                <a:lnTo>
                  <a:pt y="87" x="745"/>
                </a:lnTo>
                <a:lnTo>
                  <a:pt y="101" x="718"/>
                </a:lnTo>
                <a:lnTo>
                  <a:pt y="98" x="701"/>
                </a:lnTo>
                <a:lnTo>
                  <a:pt y="112" x="671"/>
                </a:lnTo>
                <a:lnTo>
                  <a:pt y="118" x="644"/>
                </a:lnTo>
                <a:lnTo>
                  <a:pt y="124" x="618"/>
                </a:lnTo>
                <a:lnTo>
                  <a:pt y="108" x="585"/>
                </a:lnTo>
                <a:lnTo>
                  <a:pt y="110" x="557"/>
                </a:lnTo>
                <a:lnTo>
                  <a:pt y="92" x="546"/>
                </a:lnTo>
                <a:lnTo>
                  <a:pt y="93" x="520"/>
                </a:lnTo>
                <a:lnTo>
                  <a:pt y="98" x="507"/>
                </a:lnTo>
                <a:lnTo>
                  <a:pt y="86" x="486"/>
                </a:lnTo>
                <a:lnTo>
                  <a:pt y="77" x="469"/>
                </a:lnTo>
                <a:lnTo>
                  <a:pt y="62" x="461"/>
                </a:lnTo>
                <a:lnTo>
                  <a:pt y="29" x="446"/>
                </a:lnTo>
                <a:lnTo>
                  <a:pt y="24" x="432"/>
                </a:lnTo>
                <a:lnTo>
                  <a:pt y="44" x="425"/>
                </a:lnTo>
                <a:lnTo>
                  <a:pt y="43" x="413"/>
                </a:lnTo>
                <a:lnTo>
                  <a:pt y="55" x="372"/>
                </a:lnTo>
                <a:lnTo>
                  <a:pt y="48" x="339"/>
                </a:lnTo>
              </a:path>
            </a:pathLst>
          </a:custGeom>
          <a:solidFill>
            <a:schemeClr val="bg1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 numCol="1"/>
          <a:lstStyle/>
          <a:p>
            <a:pPr>
              <a:defRPr/>
            </a:pPr>
            <a:endParaRPr lang="en-US"/>
          </a:p>
        </p:txBody>
      </p:sp>
      <p:sp>
        <p:nvSpPr>
          <p:cNvPr name="Freeform 9" id="69641"/>
          <p:cNvSpPr>
            <a:spLocks/>
          </p:cNvSpPr>
          <p:nvPr/>
        </p:nvSpPr>
        <p:spPr>
          <a:xfrm>
            <a:off y="249238" x="4868863"/>
            <a:ext cy="406400" cx="122237"/>
          </a:xfrm>
          <a:custGeom>
            <a:avLst/>
            <a:gdLst/>
            <a:ahLst/>
            <a:cxnLst>
              <a:cxn ang="0">
                <a:pos y="6" x="51"/>
              </a:cxn>
              <a:cxn ang="0">
                <a:pos y="25" x="47"/>
              </a:cxn>
              <a:cxn ang="0">
                <a:pos y="27" x="76"/>
              </a:cxn>
              <a:cxn ang="0">
                <a:pos y="61" x="65"/>
              </a:cxn>
              <a:cxn ang="0">
                <a:pos y="87" x="66"/>
              </a:cxn>
              <a:cxn ang="0">
                <a:pos y="110" x="73"/>
              </a:cxn>
              <a:cxn ang="0">
                <a:pos y="133" x="61"/>
              </a:cxn>
              <a:cxn ang="0">
                <a:pos y="157" x="57"/>
              </a:cxn>
              <a:cxn ang="0">
                <a:pos y="181" x="51"/>
              </a:cxn>
              <a:cxn ang="0">
                <a:pos y="197" x="42"/>
              </a:cxn>
              <a:cxn ang="0">
                <a:pos y="213" x="32"/>
              </a:cxn>
              <a:cxn ang="0">
                <a:pos y="230" x="20"/>
              </a:cxn>
              <a:cxn ang="0">
                <a:pos y="241" x="13"/>
              </a:cxn>
              <a:cxn ang="0">
                <a:pos y="255" x="0"/>
              </a:cxn>
              <a:cxn ang="0">
                <a:pos y="230" x="8"/>
              </a:cxn>
              <a:cxn ang="0">
                <a:pos y="212" x="24"/>
              </a:cxn>
              <a:cxn ang="0">
                <a:pos y="192" x="21"/>
              </a:cxn>
              <a:cxn ang="0">
                <a:pos y="167" x="36"/>
              </a:cxn>
              <a:cxn ang="0">
                <a:pos y="137" x="44"/>
              </a:cxn>
              <a:cxn ang="0">
                <a:pos y="108" x="40"/>
              </a:cxn>
              <a:cxn ang="0">
                <a:pos y="85" x="43"/>
              </a:cxn>
              <a:cxn ang="0">
                <a:pos y="68" x="40"/>
              </a:cxn>
              <a:cxn ang="0">
                <a:pos y="36" x="19"/>
              </a:cxn>
              <a:cxn ang="0">
                <a:pos y="3" x="6"/>
              </a:cxn>
              <a:cxn ang="0">
                <a:pos y="0" x="50"/>
              </a:cxn>
              <a:cxn ang="0">
                <a:pos y="6" x="51"/>
              </a:cxn>
            </a:cxnLst>
            <a:rect t="0" r="r" l="0" b="b"/>
            <a:pathLst>
              <a:path w="77" h="256">
                <a:moveTo>
                  <a:pt y="6" x="51"/>
                </a:moveTo>
                <a:lnTo>
                  <a:pt y="25" x="47"/>
                </a:lnTo>
                <a:lnTo>
                  <a:pt y="27" x="76"/>
                </a:lnTo>
                <a:lnTo>
                  <a:pt y="61" x="65"/>
                </a:lnTo>
                <a:lnTo>
                  <a:pt y="87" x="66"/>
                </a:lnTo>
                <a:lnTo>
                  <a:pt y="110" x="73"/>
                </a:lnTo>
                <a:lnTo>
                  <a:pt y="133" x="61"/>
                </a:lnTo>
                <a:lnTo>
                  <a:pt y="157" x="57"/>
                </a:lnTo>
                <a:lnTo>
                  <a:pt y="181" x="51"/>
                </a:lnTo>
                <a:lnTo>
                  <a:pt y="197" x="42"/>
                </a:lnTo>
                <a:lnTo>
                  <a:pt y="213" x="32"/>
                </a:lnTo>
                <a:lnTo>
                  <a:pt y="230" x="20"/>
                </a:lnTo>
                <a:lnTo>
                  <a:pt y="241" x="13"/>
                </a:lnTo>
                <a:lnTo>
                  <a:pt y="255" x="0"/>
                </a:lnTo>
                <a:lnTo>
                  <a:pt y="230" x="8"/>
                </a:lnTo>
                <a:lnTo>
                  <a:pt y="212" x="24"/>
                </a:lnTo>
                <a:lnTo>
                  <a:pt y="192" x="21"/>
                </a:lnTo>
                <a:lnTo>
                  <a:pt y="167" x="36"/>
                </a:lnTo>
                <a:lnTo>
                  <a:pt y="137" x="44"/>
                </a:lnTo>
                <a:lnTo>
                  <a:pt y="108" x="40"/>
                </a:lnTo>
                <a:lnTo>
                  <a:pt y="85" x="43"/>
                </a:lnTo>
                <a:lnTo>
                  <a:pt y="68" x="40"/>
                </a:lnTo>
                <a:lnTo>
                  <a:pt y="36" x="19"/>
                </a:lnTo>
                <a:lnTo>
                  <a:pt y="3" x="6"/>
                </a:lnTo>
                <a:lnTo>
                  <a:pt y="0" x="50"/>
                </a:lnTo>
                <a:lnTo>
                  <a:pt y="6" x="51"/>
                </a:lnTo>
              </a:path>
            </a:pathLst>
          </a:custGeom>
          <a:gradFill rotWithShape="0">
            <a:gsLst>
              <a:gs pos="0">
                <a:srgbClr val="FFFFFF"/>
              </a:gs>
              <a:gs pos="50000">
                <a:srgbClr val="00CCFF"/>
              </a:gs>
              <a:gs pos="100000">
                <a:srgbClr val="FFFFFF"/>
              </a:gs>
            </a:gsLst>
            <a:lin scaled="1" ang="0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 numCol="1"/>
          <a:lstStyle/>
          <a:p>
            <a:pPr>
              <a:defRPr/>
            </a:pPr>
            <a:endParaRPr lang="en-US"/>
          </a:p>
        </p:txBody>
      </p:sp>
      <p:sp>
        <p:nvSpPr>
          <p:cNvPr name="Freeform 10" id="69642"/>
          <p:cNvSpPr>
            <a:spLocks/>
          </p:cNvSpPr>
          <p:nvPr/>
        </p:nvSpPr>
        <p:spPr>
          <a:xfrm>
            <a:off y="19050" x="3605213"/>
            <a:ext cy="411163" cx="1951037"/>
          </a:xfrm>
          <a:custGeom>
            <a:avLst/>
            <a:gdLst/>
            <a:ahLst/>
            <a:cxnLst>
              <a:cxn ang="0">
                <a:pos y="259" x="0"/>
              </a:cxn>
              <a:cxn ang="0">
                <a:pos y="154" x="5"/>
              </a:cxn>
              <a:cxn ang="0">
                <a:pos y="130" x="23"/>
              </a:cxn>
              <a:cxn ang="0">
                <a:pos y="146" x="56"/>
              </a:cxn>
              <a:cxn ang="0">
                <a:pos y="128" x="85"/>
              </a:cxn>
              <a:cxn ang="0">
                <a:pos y="144" x="117"/>
              </a:cxn>
              <a:cxn ang="0">
                <a:pos y="144" x="152"/>
              </a:cxn>
              <a:cxn ang="0">
                <a:pos y="138" x="208"/>
              </a:cxn>
              <a:cxn ang="0">
                <a:pos y="122" x="249"/>
              </a:cxn>
              <a:cxn ang="0">
                <a:pos y="138" x="289"/>
              </a:cxn>
              <a:cxn ang="0">
                <a:pos y="143" x="312"/>
              </a:cxn>
              <a:cxn ang="0">
                <a:pos y="137" x="362"/>
              </a:cxn>
              <a:cxn ang="0">
                <a:pos y="121" x="449"/>
              </a:cxn>
              <a:cxn ang="0">
                <a:pos y="83" x="499"/>
              </a:cxn>
              <a:cxn ang="0">
                <a:pos y="119" x="489"/>
              </a:cxn>
              <a:cxn ang="0">
                <a:pos y="132" x="531"/>
              </a:cxn>
              <a:cxn ang="0">
                <a:pos y="158" x="559"/>
              </a:cxn>
              <a:cxn ang="0">
                <a:pos y="178" x="586"/>
              </a:cxn>
              <a:cxn ang="0">
                <a:pos y="178" x="602"/>
              </a:cxn>
              <a:cxn ang="0">
                <a:pos y="145" x="581"/>
              </a:cxn>
              <a:cxn ang="0">
                <a:pos y="103" x="561"/>
              </a:cxn>
              <a:cxn ang="0">
                <a:pos y="82" x="547"/>
              </a:cxn>
              <a:cxn ang="0">
                <a:pos y="62" x="574"/>
              </a:cxn>
              <a:cxn ang="0">
                <a:pos y="56" x="535"/>
              </a:cxn>
              <a:cxn ang="0">
                <a:pos y="42" x="600"/>
              </a:cxn>
              <a:cxn ang="0">
                <a:pos y="55" x="676"/>
              </a:cxn>
              <a:cxn ang="0">
                <a:pos y="60" x="721"/>
              </a:cxn>
              <a:cxn ang="0">
                <a:pos y="108" x="773"/>
              </a:cxn>
              <a:cxn ang="0">
                <a:pos y="139" x="828"/>
              </a:cxn>
              <a:cxn ang="0">
                <a:pos y="141" x="879"/>
              </a:cxn>
              <a:cxn ang="0">
                <a:pos y="128" x="928"/>
              </a:cxn>
              <a:cxn ang="0">
                <a:pos y="139" x="957"/>
              </a:cxn>
              <a:cxn ang="0">
                <a:pos y="130" x="981"/>
              </a:cxn>
              <a:cxn ang="0">
                <a:pos y="146" x="1015"/>
              </a:cxn>
              <a:cxn ang="0">
                <a:pos y="144" x="1041"/>
              </a:cxn>
              <a:cxn ang="0">
                <a:pos y="130" x="1063"/>
              </a:cxn>
              <a:cxn ang="0">
                <a:pos y="146" x="1099"/>
              </a:cxn>
              <a:cxn ang="0">
                <a:pos y="139" x="1128"/>
              </a:cxn>
              <a:cxn ang="0">
                <a:pos y="149" x="1154"/>
              </a:cxn>
              <a:cxn ang="0">
                <a:pos y="138" x="1197"/>
              </a:cxn>
              <a:cxn ang="0">
                <a:pos y="165" x="1221"/>
              </a:cxn>
              <a:cxn ang="0">
                <a:pos y="154" x="1229"/>
              </a:cxn>
              <a:cxn ang="0">
                <a:pos y="112" x="1224"/>
              </a:cxn>
              <a:cxn ang="0">
                <a:pos y="93" x="1187"/>
              </a:cxn>
              <a:cxn ang="0">
                <a:pos y="101" x="1140"/>
              </a:cxn>
              <a:cxn ang="0">
                <a:pos y="93" x="1099"/>
              </a:cxn>
              <a:cxn ang="0">
                <a:pos y="95" x="1040"/>
              </a:cxn>
              <a:cxn ang="0">
                <a:pos y="93" x="996"/>
              </a:cxn>
              <a:cxn ang="0">
                <a:pos y="96" x="955"/>
              </a:cxn>
              <a:cxn ang="0">
                <a:pos y="96" x="909"/>
              </a:cxn>
              <a:cxn ang="0">
                <a:pos y="97" x="861"/>
              </a:cxn>
              <a:cxn ang="0">
                <a:pos y="96" x="826"/>
              </a:cxn>
              <a:cxn ang="0">
                <a:pos y="69" x="785"/>
              </a:cxn>
              <a:cxn ang="0">
                <a:pos y="30" x="727"/>
              </a:cxn>
              <a:cxn ang="0">
                <a:pos y="2" x="644"/>
              </a:cxn>
              <a:cxn ang="0">
                <a:pos y="8" x="560"/>
              </a:cxn>
              <a:cxn ang="0">
                <a:pos y="45" x="474"/>
              </a:cxn>
              <a:cxn ang="0">
                <a:pos y="95" x="399"/>
              </a:cxn>
              <a:cxn ang="0">
                <a:pos y="97" x="328"/>
              </a:cxn>
              <a:cxn ang="0">
                <a:pos y="96" x="231"/>
              </a:cxn>
              <a:cxn ang="0">
                <a:pos y="93" x="109"/>
              </a:cxn>
              <a:cxn ang="0">
                <a:pos y="96" x="19"/>
              </a:cxn>
              <a:cxn ang="0">
                <a:pos y="132" x="0"/>
              </a:cxn>
            </a:cxnLst>
            <a:rect t="0" r="r" l="0" b="b"/>
            <a:pathLst>
              <a:path w="1229" h="259">
                <a:moveTo>
                  <a:pt y="175" x="0"/>
                </a:moveTo>
                <a:lnTo>
                  <a:pt y="219" x="0"/>
                </a:lnTo>
                <a:lnTo>
                  <a:pt y="259" x="0"/>
                </a:lnTo>
                <a:lnTo>
                  <a:pt y="226" x="3"/>
                </a:lnTo>
                <a:lnTo>
                  <a:pt y="201" x="4"/>
                </a:lnTo>
                <a:lnTo>
                  <a:pt y="154" x="5"/>
                </a:lnTo>
                <a:lnTo>
                  <a:pt y="132" x="8"/>
                </a:lnTo>
                <a:lnTo>
                  <a:pt y="124" x="16"/>
                </a:lnTo>
                <a:lnTo>
                  <a:pt y="130" x="23"/>
                </a:lnTo>
                <a:lnTo>
                  <a:pt y="131" x="33"/>
                </a:lnTo>
                <a:lnTo>
                  <a:pt y="138" x="47"/>
                </a:lnTo>
                <a:lnTo>
                  <a:pt y="146" x="56"/>
                </a:lnTo>
                <a:lnTo>
                  <a:pt y="146" x="66"/>
                </a:lnTo>
                <a:lnTo>
                  <a:pt y="141" x="75"/>
                </a:lnTo>
                <a:lnTo>
                  <a:pt y="128" x="85"/>
                </a:lnTo>
                <a:lnTo>
                  <a:pt y="129" x="93"/>
                </a:lnTo>
                <a:lnTo>
                  <a:pt y="139" x="108"/>
                </a:lnTo>
                <a:lnTo>
                  <a:pt y="144" x="117"/>
                </a:lnTo>
                <a:lnTo>
                  <a:pt y="149" x="126"/>
                </a:lnTo>
                <a:lnTo>
                  <a:pt y="151" x="136"/>
                </a:lnTo>
                <a:lnTo>
                  <a:pt y="144" x="152"/>
                </a:lnTo>
                <a:lnTo>
                  <a:pt y="158" x="171"/>
                </a:lnTo>
                <a:lnTo>
                  <a:pt y="151" x="185"/>
                </a:lnTo>
                <a:lnTo>
                  <a:pt y="138" x="208"/>
                </a:lnTo>
                <a:lnTo>
                  <a:pt y="138" x="222"/>
                </a:lnTo>
                <a:lnTo>
                  <a:pt y="127" x="238"/>
                </a:lnTo>
                <a:lnTo>
                  <a:pt y="122" x="249"/>
                </a:lnTo>
                <a:lnTo>
                  <a:pt y="136" x="265"/>
                </a:lnTo>
                <a:lnTo>
                  <a:pt y="132" x="278"/>
                </a:lnTo>
                <a:lnTo>
                  <a:pt y="138" x="289"/>
                </a:lnTo>
                <a:lnTo>
                  <a:pt y="138" x="296"/>
                </a:lnTo>
                <a:lnTo>
                  <a:pt y="138" x="305"/>
                </a:lnTo>
                <a:lnTo>
                  <a:pt y="143" x="312"/>
                </a:lnTo>
                <a:lnTo>
                  <a:pt y="138" x="323"/>
                </a:lnTo>
                <a:lnTo>
                  <a:pt y="124" x="331"/>
                </a:lnTo>
                <a:lnTo>
                  <a:pt y="137" x="362"/>
                </a:lnTo>
                <a:lnTo>
                  <a:pt y="152" x="376"/>
                </a:lnTo>
                <a:lnTo>
                  <a:pt y="176" x="382"/>
                </a:lnTo>
                <a:lnTo>
                  <a:pt y="121" x="449"/>
                </a:lnTo>
                <a:lnTo>
                  <a:pt y="101" x="465"/>
                </a:lnTo>
                <a:lnTo>
                  <a:pt y="91" x="481"/>
                </a:lnTo>
                <a:lnTo>
                  <a:pt y="83" x="499"/>
                </a:lnTo>
                <a:lnTo>
                  <a:pt y="98" x="496"/>
                </a:lnTo>
                <a:lnTo>
                  <a:pt y="123" x="476"/>
                </a:lnTo>
                <a:lnTo>
                  <a:pt y="119" x="489"/>
                </a:lnTo>
                <a:lnTo>
                  <a:pt y="110" x="508"/>
                </a:lnTo>
                <a:lnTo>
                  <a:pt y="116" x="522"/>
                </a:lnTo>
                <a:lnTo>
                  <a:pt y="132" x="531"/>
                </a:lnTo>
                <a:lnTo>
                  <a:pt y="146" x="526"/>
                </a:lnTo>
                <a:lnTo>
                  <a:pt y="148" x="544"/>
                </a:lnTo>
                <a:lnTo>
                  <a:pt y="158" x="559"/>
                </a:lnTo>
                <a:lnTo>
                  <a:pt y="170" x="565"/>
                </a:lnTo>
                <a:lnTo>
                  <a:pt y="167" x="578"/>
                </a:lnTo>
                <a:lnTo>
                  <a:pt y="178" x="586"/>
                </a:lnTo>
                <a:lnTo>
                  <a:pt y="196" x="598"/>
                </a:lnTo>
                <a:lnTo>
                  <a:pt y="193" x="608"/>
                </a:lnTo>
                <a:lnTo>
                  <a:pt y="178" x="602"/>
                </a:lnTo>
                <a:lnTo>
                  <a:pt y="162" x="598"/>
                </a:lnTo>
                <a:lnTo>
                  <a:pt y="156" x="590"/>
                </a:lnTo>
                <a:lnTo>
                  <a:pt y="145" x="581"/>
                </a:lnTo>
                <a:lnTo>
                  <a:pt y="122" x="586"/>
                </a:lnTo>
                <a:lnTo>
                  <a:pt y="106" x="579"/>
                </a:lnTo>
                <a:lnTo>
                  <a:pt y="103" x="561"/>
                </a:lnTo>
                <a:lnTo>
                  <a:pt y="91" x="566"/>
                </a:lnTo>
                <a:lnTo>
                  <a:pt y="81" x="578"/>
                </a:lnTo>
                <a:lnTo>
                  <a:pt y="82" x="547"/>
                </a:lnTo>
                <a:lnTo>
                  <a:pt y="75" x="561"/>
                </a:lnTo>
                <a:lnTo>
                  <a:pt y="64" x="587"/>
                </a:lnTo>
                <a:lnTo>
                  <a:pt y="62" x="574"/>
                </a:lnTo>
                <a:lnTo>
                  <a:pt y="71" x="540"/>
                </a:lnTo>
                <a:lnTo>
                  <a:pt y="65" x="524"/>
                </a:lnTo>
                <a:lnTo>
                  <a:pt y="56" x="535"/>
                </a:lnTo>
                <a:lnTo>
                  <a:pt y="53" x="559"/>
                </a:lnTo>
                <a:lnTo>
                  <a:pt y="50" x="579"/>
                </a:lnTo>
                <a:lnTo>
                  <a:pt y="42" x="600"/>
                </a:lnTo>
                <a:lnTo>
                  <a:pt y="37" x="635"/>
                </a:lnTo>
                <a:lnTo>
                  <a:pt y="41" x="660"/>
                </a:lnTo>
                <a:lnTo>
                  <a:pt y="55" x="676"/>
                </a:lnTo>
                <a:lnTo>
                  <a:pt y="63" x="692"/>
                </a:lnTo>
                <a:lnTo>
                  <a:pt y="57" x="704"/>
                </a:lnTo>
                <a:lnTo>
                  <a:pt y="60" x="721"/>
                </a:lnTo>
                <a:lnTo>
                  <a:pt y="72" x="741"/>
                </a:lnTo>
                <a:lnTo>
                  <a:pt y="88" x="758"/>
                </a:lnTo>
                <a:lnTo>
                  <a:pt y="108" x="773"/>
                </a:lnTo>
                <a:lnTo>
                  <a:pt y="115" x="797"/>
                </a:lnTo>
                <a:lnTo>
                  <a:pt y="128" x="816"/>
                </a:lnTo>
                <a:lnTo>
                  <a:pt y="139" x="828"/>
                </a:lnTo>
                <a:lnTo>
                  <a:pt y="151" x="846"/>
                </a:lnTo>
                <a:lnTo>
                  <a:pt y="147" x="866"/>
                </a:lnTo>
                <a:lnTo>
                  <a:pt y="141" x="879"/>
                </a:lnTo>
                <a:lnTo>
                  <a:pt y="141" x="904"/>
                </a:lnTo>
                <a:lnTo>
                  <a:pt y="126" x="917"/>
                </a:lnTo>
                <a:lnTo>
                  <a:pt y="128" x="928"/>
                </a:lnTo>
                <a:lnTo>
                  <a:pt y="128" x="936"/>
                </a:lnTo>
                <a:lnTo>
                  <a:pt y="134" x="946"/>
                </a:lnTo>
                <a:lnTo>
                  <a:pt y="139" x="957"/>
                </a:lnTo>
                <a:lnTo>
                  <a:pt y="129" x="965"/>
                </a:lnTo>
                <a:lnTo>
                  <a:pt y="126" x="974"/>
                </a:lnTo>
                <a:lnTo>
                  <a:pt y="130" x="981"/>
                </a:lnTo>
                <a:lnTo>
                  <a:pt y="124" x="989"/>
                </a:lnTo>
                <a:lnTo>
                  <a:pt y="132" x="1005"/>
                </a:lnTo>
                <a:lnTo>
                  <a:pt y="146" x="1015"/>
                </a:lnTo>
                <a:lnTo>
                  <a:pt y="147" x="1025"/>
                </a:lnTo>
                <a:lnTo>
                  <a:pt y="149" x="1032"/>
                </a:lnTo>
                <a:lnTo>
                  <a:pt y="144" x="1041"/>
                </a:lnTo>
                <a:lnTo>
                  <a:pt y="138" x="1048"/>
                </a:lnTo>
                <a:lnTo>
                  <a:pt y="136" x="1054"/>
                </a:lnTo>
                <a:lnTo>
                  <a:pt y="130" x="1063"/>
                </a:lnTo>
                <a:lnTo>
                  <a:pt y="130" x="1074"/>
                </a:lnTo>
                <a:lnTo>
                  <a:pt y="139" x="1084"/>
                </a:lnTo>
                <a:lnTo>
                  <a:pt y="146" x="1099"/>
                </a:lnTo>
                <a:lnTo>
                  <a:pt y="139" x="1112"/>
                </a:lnTo>
                <a:lnTo>
                  <a:pt y="136" x="1119"/>
                </a:lnTo>
                <a:lnTo>
                  <a:pt y="139" x="1128"/>
                </a:lnTo>
                <a:lnTo>
                  <a:pt y="141" x="1135"/>
                </a:lnTo>
                <a:lnTo>
                  <a:pt y="149" x="1144"/>
                </a:lnTo>
                <a:lnTo>
                  <a:pt y="149" x="1154"/>
                </a:lnTo>
                <a:lnTo>
                  <a:pt y="146" x="1166"/>
                </a:lnTo>
                <a:lnTo>
                  <a:pt y="143" x="1180"/>
                </a:lnTo>
                <a:lnTo>
                  <a:pt y="138" x="1197"/>
                </a:lnTo>
                <a:lnTo>
                  <a:pt y="143" x="1209"/>
                </a:lnTo>
                <a:lnTo>
                  <a:pt y="150" x="1216"/>
                </a:lnTo>
                <a:lnTo>
                  <a:pt y="165" x="1221"/>
                </a:lnTo>
                <a:lnTo>
                  <a:pt y="189" x="1225"/>
                </a:lnTo>
                <a:lnTo>
                  <a:pt y="222" x="1229"/>
                </a:lnTo>
                <a:lnTo>
                  <a:pt y="154" x="1229"/>
                </a:lnTo>
                <a:lnTo>
                  <a:pt y="137" x="1229"/>
                </a:lnTo>
                <a:lnTo>
                  <a:pt y="126" x="1227"/>
                </a:lnTo>
                <a:lnTo>
                  <a:pt y="112" x="1224"/>
                </a:lnTo>
                <a:lnTo>
                  <a:pt y="100" x="1218"/>
                </a:lnTo>
                <a:lnTo>
                  <a:pt y="95" x="1205"/>
                </a:lnTo>
                <a:lnTo>
                  <a:pt y="93" x="1187"/>
                </a:lnTo>
                <a:lnTo>
                  <a:pt y="95" x="1172"/>
                </a:lnTo>
                <a:lnTo>
                  <a:pt y="91" x="1156"/>
                </a:lnTo>
                <a:lnTo>
                  <a:pt y="101" x="1140"/>
                </a:lnTo>
                <a:lnTo>
                  <a:pt y="96" x="1124"/>
                </a:lnTo>
                <a:lnTo>
                  <a:pt y="93" x="1110"/>
                </a:lnTo>
                <a:lnTo>
                  <a:pt y="93" x="1099"/>
                </a:lnTo>
                <a:lnTo>
                  <a:pt y="96" x="1071"/>
                </a:lnTo>
                <a:lnTo>
                  <a:pt y="98" x="1056"/>
                </a:lnTo>
                <a:lnTo>
                  <a:pt y="95" x="1040"/>
                </a:lnTo>
                <a:lnTo>
                  <a:pt y="99" x="1024"/>
                </a:lnTo>
                <a:lnTo>
                  <a:pt y="95" x="1004"/>
                </a:lnTo>
                <a:lnTo>
                  <a:pt y="93" x="996"/>
                </a:lnTo>
                <a:lnTo>
                  <a:pt y="93" x="981"/>
                </a:lnTo>
                <a:lnTo>
                  <a:pt y="91" x="966"/>
                </a:lnTo>
                <a:lnTo>
                  <a:pt y="96" x="955"/>
                </a:lnTo>
                <a:lnTo>
                  <a:pt y="95" x="946"/>
                </a:lnTo>
                <a:lnTo>
                  <a:pt y="93" x="926"/>
                </a:lnTo>
                <a:lnTo>
                  <a:pt y="96" x="909"/>
                </a:lnTo>
                <a:lnTo>
                  <a:pt y="96" x="894"/>
                </a:lnTo>
                <a:lnTo>
                  <a:pt y="91" x="876"/>
                </a:lnTo>
                <a:lnTo>
                  <a:pt y="97" x="861"/>
                </a:lnTo>
                <a:lnTo>
                  <a:pt y="93" x="849"/>
                </a:lnTo>
                <a:lnTo>
                  <a:pt y="99" x="838"/>
                </a:lnTo>
                <a:lnTo>
                  <a:pt y="96" x="826"/>
                </a:lnTo>
                <a:lnTo>
                  <a:pt y="93" x="812"/>
                </a:lnTo>
                <a:lnTo>
                  <a:pt y="88" x="804"/>
                </a:lnTo>
                <a:lnTo>
                  <a:pt y="69" x="785"/>
                </a:lnTo>
                <a:lnTo>
                  <a:pt y="52" x="764"/>
                </a:lnTo>
                <a:lnTo>
                  <a:pt y="40" x="745"/>
                </a:lnTo>
                <a:lnTo>
                  <a:pt y="30" x="727"/>
                </a:lnTo>
                <a:lnTo>
                  <a:pt y="17" x="700"/>
                </a:lnTo>
                <a:lnTo>
                  <a:pt y="8" x="672"/>
                </a:lnTo>
                <a:lnTo>
                  <a:pt y="2" x="644"/>
                </a:lnTo>
                <a:lnTo>
                  <a:pt y="0" x="617"/>
                </a:lnTo>
                <a:lnTo>
                  <a:pt y="2" x="591"/>
                </a:lnTo>
                <a:lnTo>
                  <a:pt y="8" x="560"/>
                </a:lnTo>
                <a:lnTo>
                  <a:pt y="17" x="528"/>
                </a:lnTo>
                <a:lnTo>
                  <a:pt y="29" x="500"/>
                </a:lnTo>
                <a:lnTo>
                  <a:pt y="45" x="474"/>
                </a:lnTo>
                <a:lnTo>
                  <a:pt y="63" x="452"/>
                </a:lnTo>
                <a:lnTo>
                  <a:pt y="87" x="426"/>
                </a:lnTo>
                <a:lnTo>
                  <a:pt y="95" x="399"/>
                </a:lnTo>
                <a:lnTo>
                  <a:pt y="99" x="376"/>
                </a:lnTo>
                <a:lnTo>
                  <a:pt y="101" x="352"/>
                </a:lnTo>
                <a:lnTo>
                  <a:pt y="97" x="328"/>
                </a:lnTo>
                <a:lnTo>
                  <a:pt y="97" x="309"/>
                </a:lnTo>
                <a:lnTo>
                  <a:pt y="97" x="249"/>
                </a:lnTo>
                <a:lnTo>
                  <a:pt y="96" x="231"/>
                </a:lnTo>
                <a:lnTo>
                  <a:pt y="99" x="180"/>
                </a:lnTo>
                <a:lnTo>
                  <a:pt y="97" x="148"/>
                </a:lnTo>
                <a:lnTo>
                  <a:pt y="93" x="109"/>
                </a:lnTo>
                <a:lnTo>
                  <a:pt y="95" x="61"/>
                </a:lnTo>
                <a:lnTo>
                  <a:pt y="95" x="32"/>
                </a:lnTo>
                <a:lnTo>
                  <a:pt y="96" x="19"/>
                </a:lnTo>
                <a:lnTo>
                  <a:pt y="101" x="10"/>
                </a:lnTo>
                <a:lnTo>
                  <a:pt y="113" x="2"/>
                </a:lnTo>
                <a:lnTo>
                  <a:pt y="132" x="0"/>
                </a:lnTo>
                <a:lnTo>
                  <a:pt y="152" x="0"/>
                </a:lnTo>
                <a:lnTo>
                  <a:pt y="175" x="0"/>
                </a:lnTo>
              </a:path>
            </a:pathLst>
          </a:custGeom>
          <a:solidFill>
            <a:srgbClr val="FFFFFF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 numCol="1"/>
          <a:lstStyle/>
          <a:p>
            <a:pPr>
              <a:defRPr/>
            </a:pPr>
            <a:endParaRPr lang="en-US"/>
          </a:p>
        </p:txBody>
      </p:sp>
      <p:sp>
        <p:nvSpPr>
          <p:cNvPr name="Freeform 11" id="69643"/>
          <p:cNvSpPr>
            <a:spLocks/>
          </p:cNvSpPr>
          <p:nvPr/>
        </p:nvSpPr>
        <p:spPr>
          <a:xfrm>
            <a:off y="234950" x="4191000"/>
            <a:ext cy="400050" cx="90488"/>
          </a:xfrm>
          <a:custGeom>
            <a:avLst/>
            <a:gdLst/>
            <a:ahLst/>
            <a:cxnLst>
              <a:cxn ang="0">
                <a:pos y="6" x="13"/>
              </a:cxn>
              <a:cxn ang="0">
                <a:pos y="25" x="17"/>
              </a:cxn>
              <a:cxn ang="0">
                <a:pos y="34" x="13"/>
              </a:cxn>
              <a:cxn ang="0">
                <a:pos y="62" x="6"/>
              </a:cxn>
              <a:cxn ang="0">
                <a:pos y="86" x="1"/>
              </a:cxn>
              <a:cxn ang="0">
                <a:pos y="108" x="0"/>
              </a:cxn>
              <a:cxn ang="0">
                <a:pos y="135" x="5"/>
              </a:cxn>
              <a:cxn ang="0">
                <a:pos y="160" x="8"/>
              </a:cxn>
              <a:cxn ang="0">
                <a:pos y="184" x="13"/>
              </a:cxn>
              <a:cxn ang="0">
                <a:pos y="200" x="27"/>
              </a:cxn>
              <a:cxn ang="0">
                <a:pos y="217" x="32"/>
              </a:cxn>
              <a:cxn ang="0">
                <a:pos y="234" x="45"/>
              </a:cxn>
              <a:cxn ang="0">
                <a:pos y="251" x="56"/>
              </a:cxn>
              <a:cxn ang="0">
                <a:pos y="235" x="51"/>
              </a:cxn>
              <a:cxn ang="0">
                <a:pos y="216" x="40"/>
              </a:cxn>
              <a:cxn ang="0">
                <a:pos y="196" x="43"/>
              </a:cxn>
              <a:cxn ang="0">
                <a:pos y="170" x="28"/>
              </a:cxn>
              <a:cxn ang="0">
                <a:pos y="140" x="15"/>
              </a:cxn>
              <a:cxn ang="0">
                <a:pos y="94" x="12"/>
              </a:cxn>
              <a:cxn ang="0">
                <a:pos y="64" x="17"/>
              </a:cxn>
              <a:cxn ang="0">
                <a:pos y="34" x="25"/>
              </a:cxn>
              <a:cxn ang="0">
                <a:pos y="12" x="27"/>
              </a:cxn>
              <a:cxn ang="0">
                <a:pos y="0" x="15"/>
              </a:cxn>
              <a:cxn ang="0">
                <a:pos y="6" x="13"/>
              </a:cxn>
            </a:cxnLst>
            <a:rect t="0" r="r" l="0" b="b"/>
            <a:pathLst>
              <a:path w="57" h="252">
                <a:moveTo>
                  <a:pt y="6" x="13"/>
                </a:moveTo>
                <a:lnTo>
                  <a:pt y="25" x="17"/>
                </a:lnTo>
                <a:lnTo>
                  <a:pt y="34" x="13"/>
                </a:lnTo>
                <a:lnTo>
                  <a:pt y="62" x="6"/>
                </a:lnTo>
                <a:lnTo>
                  <a:pt y="86" x="1"/>
                </a:lnTo>
                <a:lnTo>
                  <a:pt y="108" x="0"/>
                </a:lnTo>
                <a:lnTo>
                  <a:pt y="135" x="5"/>
                </a:lnTo>
                <a:lnTo>
                  <a:pt y="160" x="8"/>
                </a:lnTo>
                <a:lnTo>
                  <a:pt y="184" x="13"/>
                </a:lnTo>
                <a:lnTo>
                  <a:pt y="200" x="27"/>
                </a:lnTo>
                <a:lnTo>
                  <a:pt y="217" x="32"/>
                </a:lnTo>
                <a:lnTo>
                  <a:pt y="234" x="45"/>
                </a:lnTo>
                <a:lnTo>
                  <a:pt y="251" x="56"/>
                </a:lnTo>
                <a:lnTo>
                  <a:pt y="235" x="51"/>
                </a:lnTo>
                <a:lnTo>
                  <a:pt y="216" x="40"/>
                </a:lnTo>
                <a:lnTo>
                  <a:pt y="196" x="43"/>
                </a:lnTo>
                <a:lnTo>
                  <a:pt y="170" x="28"/>
                </a:lnTo>
                <a:lnTo>
                  <a:pt y="140" x="15"/>
                </a:lnTo>
                <a:lnTo>
                  <a:pt y="94" x="12"/>
                </a:lnTo>
                <a:lnTo>
                  <a:pt y="64" x="17"/>
                </a:lnTo>
                <a:lnTo>
                  <a:pt y="34" x="25"/>
                </a:lnTo>
                <a:lnTo>
                  <a:pt y="12" x="27"/>
                </a:lnTo>
                <a:lnTo>
                  <a:pt y="0" x="15"/>
                </a:lnTo>
                <a:lnTo>
                  <a:pt y="6" x="13"/>
                </a:lnTo>
              </a:path>
            </a:pathLst>
          </a:custGeom>
          <a:solidFill>
            <a:srgbClr val="FFFFFF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 numCol="1"/>
          <a:lstStyle/>
          <a:p>
            <a:pPr>
              <a:defRPr/>
            </a:pPr>
            <a:endParaRPr lang="en-US"/>
          </a:p>
        </p:txBody>
      </p:sp>
      <p:grpSp>
        <p:nvGrpSpPr>
          <p:cNvPr name="Group 12" id="1036"/>
          <p:cNvGrpSpPr>
            <a:grpSpLocks/>
          </p:cNvGrpSpPr>
          <p:nvPr/>
        </p:nvGrpSpPr>
        <p:grpSpPr>
          <a:xfrm>
            <a:off y="153988" x="63500"/>
            <a:ext cy="520700" cx="3435350"/>
            <a:chOff y="97" x="40"/>
            <a:chExt cy="328" cx="2164"/>
          </a:xfrm>
        </p:grpSpPr>
        <p:sp>
          <p:nvSpPr>
            <p:cNvPr name="Freeform 13" id="69645"/>
            <p:cNvSpPr>
              <a:spLocks/>
            </p:cNvSpPr>
            <p:nvPr/>
          </p:nvSpPr>
          <p:spPr>
            <a:xfrm>
              <a:off y="97" x="40"/>
              <a:ext cy="267" cx="2164"/>
            </a:xfrm>
            <a:custGeom>
              <a:avLst/>
              <a:gdLst/>
              <a:ahLst/>
              <a:cxnLst>
                <a:cxn ang="0">
                  <a:pos y="3" x="29"/>
                </a:cxn>
                <a:cxn ang="0">
                  <a:pos y="0" x="46"/>
                </a:cxn>
                <a:cxn ang="0">
                  <a:pos y="0" x="2096"/>
                </a:cxn>
                <a:cxn ang="0">
                  <a:pos y="2" x="2120"/>
                </a:cxn>
                <a:cxn ang="0">
                  <a:pos y="9" x="2137"/>
                </a:cxn>
                <a:cxn ang="0">
                  <a:pos y="26" x="2152"/>
                </a:cxn>
                <a:cxn ang="0">
                  <a:pos y="46" x="2160"/>
                </a:cxn>
                <a:cxn ang="0">
                  <a:pos y="69" x="2163"/>
                </a:cxn>
                <a:cxn ang="0">
                  <a:pos y="266" x="2163"/>
                </a:cxn>
                <a:cxn ang="0">
                  <a:pos y="266" x="81"/>
                </a:cxn>
                <a:cxn ang="0">
                  <a:pos y="266" x="0"/>
                </a:cxn>
                <a:cxn ang="0">
                  <a:pos y="82" x="0"/>
                </a:cxn>
                <a:cxn ang="0">
                  <a:pos y="55" x="1"/>
                </a:cxn>
                <a:cxn ang="0">
                  <a:pos y="29" x="9"/>
                </a:cxn>
                <a:cxn ang="0">
                  <a:pos y="15" x="16"/>
                </a:cxn>
                <a:cxn ang="0">
                  <a:pos y="3" x="29"/>
                </a:cxn>
              </a:cxnLst>
              <a:rect t="0" r="r" l="0" b="b"/>
              <a:pathLst>
                <a:path w="2164" h="267">
                  <a:moveTo>
                    <a:pt y="3" x="29"/>
                  </a:moveTo>
                  <a:lnTo>
                    <a:pt y="0" x="46"/>
                  </a:lnTo>
                  <a:lnTo>
                    <a:pt y="0" x="2096"/>
                  </a:lnTo>
                  <a:lnTo>
                    <a:pt y="2" x="2120"/>
                  </a:lnTo>
                  <a:lnTo>
                    <a:pt y="9" x="2137"/>
                  </a:lnTo>
                  <a:lnTo>
                    <a:pt y="26" x="2152"/>
                  </a:lnTo>
                  <a:lnTo>
                    <a:pt y="46" x="2160"/>
                  </a:lnTo>
                  <a:lnTo>
                    <a:pt y="69" x="2163"/>
                  </a:lnTo>
                  <a:lnTo>
                    <a:pt y="266" x="2163"/>
                  </a:lnTo>
                  <a:lnTo>
                    <a:pt y="266" x="81"/>
                  </a:lnTo>
                  <a:lnTo>
                    <a:pt y="266" x="0"/>
                  </a:lnTo>
                  <a:lnTo>
                    <a:pt y="82" x="0"/>
                  </a:lnTo>
                  <a:lnTo>
                    <a:pt y="55" x="1"/>
                  </a:lnTo>
                  <a:lnTo>
                    <a:pt y="29" x="9"/>
                  </a:lnTo>
                  <a:lnTo>
                    <a:pt y="15" x="16"/>
                  </a:lnTo>
                  <a:lnTo>
                    <a:pt y="3" x="29"/>
                  </a:lnTo>
                </a:path>
              </a:pathLst>
            </a:custGeom>
            <a:gradFill rotWithShape="0">
              <a:gsLst>
                <a:gs pos="0">
                  <a:srgbClr val="00CCFF"/>
                </a:gs>
                <a:gs pos="100000">
                  <a:srgbClr val="FFFFFF"/>
                </a:gs>
              </a:gsLst>
              <a:lin scaled="1" ang="5400000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numCol="1"/>
            <a:lstStyle/>
            <a:p>
              <a:pPr>
                <a:defRPr/>
              </a:pPr>
              <a:endParaRPr lang="en-US"/>
            </a:p>
          </p:txBody>
        </p:sp>
        <p:sp>
          <p:nvSpPr>
            <p:cNvPr name="Freeform 14" id="69646"/>
            <p:cNvSpPr>
              <a:spLocks/>
            </p:cNvSpPr>
            <p:nvPr/>
          </p:nvSpPr>
          <p:spPr>
            <a:xfrm>
              <a:off y="268" x="40"/>
              <a:ext cy="115" cx="2164"/>
            </a:xfrm>
            <a:custGeom>
              <a:avLst/>
              <a:gdLst/>
              <a:ahLst/>
              <a:cxnLst>
                <a:cxn ang="0">
                  <a:pos y="39" x="105"/>
                </a:cxn>
                <a:cxn ang="0">
                  <a:pos y="39" x="170"/>
                </a:cxn>
                <a:cxn ang="0">
                  <a:pos y="58" x="221"/>
                </a:cxn>
                <a:cxn ang="0">
                  <a:pos y="47" x="305"/>
                </a:cxn>
                <a:cxn ang="0">
                  <a:pos y="41" x="400"/>
                </a:cxn>
                <a:cxn ang="0">
                  <a:pos y="53" x="466"/>
                </a:cxn>
                <a:cxn ang="0">
                  <a:pos y="47" x="538"/>
                </a:cxn>
                <a:cxn ang="0">
                  <a:pos y="50" x="654"/>
                </a:cxn>
                <a:cxn ang="0">
                  <a:pos y="58" x="728"/>
                </a:cxn>
                <a:cxn ang="0">
                  <a:pos y="35" x="815"/>
                </a:cxn>
                <a:cxn ang="0">
                  <a:pos y="56" x="880"/>
                </a:cxn>
                <a:cxn ang="0">
                  <a:pos y="52" x="968"/>
                </a:cxn>
                <a:cxn ang="0">
                  <a:pos y="56" x="1013"/>
                </a:cxn>
                <a:cxn ang="0">
                  <a:pos y="35" x="1053"/>
                </a:cxn>
                <a:cxn ang="0">
                  <a:pos y="21" x="1105"/>
                </a:cxn>
                <a:cxn ang="0">
                  <a:pos y="19" x="1167"/>
                </a:cxn>
                <a:cxn ang="0">
                  <a:pos y="13" x="1218"/>
                </a:cxn>
                <a:cxn ang="0">
                  <a:pos y="29" x="1265"/>
                </a:cxn>
                <a:cxn ang="0">
                  <a:pos y="41" x="1316"/>
                </a:cxn>
                <a:cxn ang="0">
                  <a:pos y="33" x="1399"/>
                </a:cxn>
                <a:cxn ang="0">
                  <a:pos y="55" x="1436"/>
                </a:cxn>
                <a:cxn ang="0">
                  <a:pos y="58" x="1493"/>
                </a:cxn>
                <a:cxn ang="0">
                  <a:pos y="58" x="1589"/>
                </a:cxn>
                <a:cxn ang="0">
                  <a:pos y="49" x="1647"/>
                </a:cxn>
                <a:cxn ang="0">
                  <a:pos y="53" x="1691"/>
                </a:cxn>
                <a:cxn ang="0">
                  <a:pos y="35" x="1743"/>
                </a:cxn>
                <a:cxn ang="0">
                  <a:pos y="33" x="1817"/>
                </a:cxn>
                <a:cxn ang="0">
                  <a:pos y="13" x="1878"/>
                </a:cxn>
                <a:cxn ang="0">
                  <a:pos y="9" x="1926"/>
                </a:cxn>
                <a:cxn ang="0">
                  <a:pos y="17" x="1988"/>
                </a:cxn>
                <a:cxn ang="0">
                  <a:pos y="1" x="2042"/>
                </a:cxn>
                <a:cxn ang="0">
                  <a:pos y="29" x="2093"/>
                </a:cxn>
                <a:cxn ang="0">
                  <a:pos y="14" x="2150"/>
                </a:cxn>
                <a:cxn ang="0">
                  <a:pos y="114" x="2163"/>
                </a:cxn>
                <a:cxn ang="0">
                  <a:pos y="92" x="893"/>
                </a:cxn>
                <a:cxn ang="0">
                  <a:pos y="18" x="0"/>
                </a:cxn>
                <a:cxn ang="0">
                  <a:pos y="31" x="32"/>
                </a:cxn>
                <a:cxn ang="0">
                  <a:pos y="35" x="75"/>
                </a:cxn>
              </a:cxnLst>
              <a:rect t="0" r="r" l="0" b="b"/>
              <a:pathLst>
                <a:path w="2164" h="115">
                  <a:moveTo>
                    <a:pt y="35" x="75"/>
                  </a:moveTo>
                  <a:lnTo>
                    <a:pt y="39" x="105"/>
                  </a:lnTo>
                  <a:lnTo>
                    <a:pt y="35" x="138"/>
                  </a:lnTo>
                  <a:lnTo>
                    <a:pt y="39" x="170"/>
                  </a:lnTo>
                  <a:lnTo>
                    <a:pt y="50" x="195"/>
                  </a:lnTo>
                  <a:lnTo>
                    <a:pt y="58" x="221"/>
                  </a:lnTo>
                  <a:lnTo>
                    <a:pt y="51" x="266"/>
                  </a:lnTo>
                  <a:lnTo>
                    <a:pt y="47" x="305"/>
                  </a:lnTo>
                  <a:lnTo>
                    <a:pt y="47" x="360"/>
                  </a:lnTo>
                  <a:lnTo>
                    <a:pt y="41" x="400"/>
                  </a:lnTo>
                  <a:lnTo>
                    <a:pt y="47" x="435"/>
                  </a:lnTo>
                  <a:lnTo>
                    <a:pt y="53" x="466"/>
                  </a:lnTo>
                  <a:lnTo>
                    <a:pt y="55" x="494"/>
                  </a:lnTo>
                  <a:lnTo>
                    <a:pt y="47" x="538"/>
                  </a:lnTo>
                  <a:lnTo>
                    <a:pt y="47" x="586"/>
                  </a:lnTo>
                  <a:lnTo>
                    <a:pt y="50" x="654"/>
                  </a:lnTo>
                  <a:lnTo>
                    <a:pt y="61" x="683"/>
                  </a:lnTo>
                  <a:lnTo>
                    <a:pt y="58" x="728"/>
                  </a:lnTo>
                  <a:lnTo>
                    <a:pt y="41" x="773"/>
                  </a:lnTo>
                  <a:lnTo>
                    <a:pt y="35" x="815"/>
                  </a:lnTo>
                  <a:lnTo>
                    <a:pt y="41" x="844"/>
                  </a:lnTo>
                  <a:lnTo>
                    <a:pt y="56" x="880"/>
                  </a:lnTo>
                  <a:lnTo>
                    <a:pt y="62" x="921"/>
                  </a:lnTo>
                  <a:lnTo>
                    <a:pt y="52" x="968"/>
                  </a:lnTo>
                  <a:lnTo>
                    <a:pt y="49" x="989"/>
                  </a:lnTo>
                  <a:lnTo>
                    <a:pt y="56" x="1013"/>
                  </a:lnTo>
                  <a:lnTo>
                    <a:pt y="47" x="1032"/>
                  </a:lnTo>
                  <a:lnTo>
                    <a:pt y="35" x="1053"/>
                  </a:lnTo>
                  <a:lnTo>
                    <a:pt y="24" x="1078"/>
                  </a:lnTo>
                  <a:lnTo>
                    <a:pt y="21" x="1105"/>
                  </a:lnTo>
                  <a:lnTo>
                    <a:pt y="24" x="1136"/>
                  </a:lnTo>
                  <a:lnTo>
                    <a:pt y="19" x="1167"/>
                  </a:lnTo>
                  <a:lnTo>
                    <a:pt y="13" x="1198"/>
                  </a:lnTo>
                  <a:lnTo>
                    <a:pt y="13" x="1218"/>
                  </a:lnTo>
                  <a:lnTo>
                    <a:pt y="15" x="1237"/>
                  </a:lnTo>
                  <a:lnTo>
                    <a:pt y="29" x="1265"/>
                  </a:lnTo>
                  <a:lnTo>
                    <a:pt y="27" x="1293"/>
                  </a:lnTo>
                  <a:lnTo>
                    <a:pt y="41" x="1316"/>
                  </a:lnTo>
                  <a:lnTo>
                    <a:pt y="41" x="1361"/>
                  </a:lnTo>
                  <a:lnTo>
                    <a:pt y="33" x="1399"/>
                  </a:lnTo>
                  <a:lnTo>
                    <a:pt y="44" x="1417"/>
                  </a:lnTo>
                  <a:lnTo>
                    <a:pt y="55" x="1436"/>
                  </a:lnTo>
                  <a:lnTo>
                    <a:pt y="52" x="1462"/>
                  </a:lnTo>
                  <a:lnTo>
                    <a:pt y="58" x="1493"/>
                  </a:lnTo>
                  <a:lnTo>
                    <a:pt y="52" x="1526"/>
                  </a:lnTo>
                  <a:lnTo>
                    <a:pt y="58" x="1589"/>
                  </a:lnTo>
                  <a:lnTo>
                    <a:pt y="64" x="1616"/>
                  </a:lnTo>
                  <a:lnTo>
                    <a:pt y="49" x="1647"/>
                  </a:lnTo>
                  <a:lnTo>
                    <a:pt y="48" x="1667"/>
                  </a:lnTo>
                  <a:lnTo>
                    <a:pt y="53" x="1691"/>
                  </a:lnTo>
                  <a:lnTo>
                    <a:pt y="51" x="1714"/>
                  </a:lnTo>
                  <a:lnTo>
                    <a:pt y="35" x="1743"/>
                  </a:lnTo>
                  <a:lnTo>
                    <a:pt y="31" x="1793"/>
                  </a:lnTo>
                  <a:lnTo>
                    <a:pt y="33" x="1817"/>
                  </a:lnTo>
                  <a:lnTo>
                    <a:pt y="33" x="1842"/>
                  </a:lnTo>
                  <a:lnTo>
                    <a:pt y="13" x="1878"/>
                  </a:lnTo>
                  <a:lnTo>
                    <a:pt y="6" x="1899"/>
                  </a:lnTo>
                  <a:lnTo>
                    <a:pt y="9" x="1926"/>
                  </a:lnTo>
                  <a:lnTo>
                    <a:pt y="29" x="1957"/>
                  </a:lnTo>
                  <a:lnTo>
                    <a:pt y="17" x="1988"/>
                  </a:lnTo>
                  <a:lnTo>
                    <a:pt y="0" x="2017"/>
                  </a:lnTo>
                  <a:lnTo>
                    <a:pt y="1" x="2042"/>
                  </a:lnTo>
                  <a:lnTo>
                    <a:pt y="35" x="2071"/>
                  </a:lnTo>
                  <a:lnTo>
                    <a:pt y="29" x="2093"/>
                  </a:lnTo>
                  <a:lnTo>
                    <a:pt y="15" x="2125"/>
                  </a:lnTo>
                  <a:lnTo>
                    <a:pt y="14" x="2150"/>
                  </a:lnTo>
                  <a:lnTo>
                    <a:pt y="26" x="2163"/>
                  </a:lnTo>
                  <a:lnTo>
                    <a:pt y="114" x="2163"/>
                  </a:lnTo>
                  <a:lnTo>
                    <a:pt y="89" x="909"/>
                  </a:lnTo>
                  <a:lnTo>
                    <a:pt y="92" x="893"/>
                  </a:lnTo>
                  <a:lnTo>
                    <a:pt y="82" x="0"/>
                  </a:lnTo>
                  <a:lnTo>
                    <a:pt y="18" x="0"/>
                  </a:lnTo>
                  <a:lnTo>
                    <a:pt y="27" x="13"/>
                  </a:lnTo>
                  <a:lnTo>
                    <a:pt y="31" x="32"/>
                  </a:lnTo>
                  <a:lnTo>
                    <a:pt y="32" x="56"/>
                  </a:lnTo>
                  <a:lnTo>
                    <a:pt y="35" x="75"/>
                  </a:lnTo>
                </a:path>
              </a:pathLst>
            </a:custGeom>
            <a:solidFill>
              <a:srgbClr val="003300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numCol="1"/>
            <a:lstStyle/>
            <a:p>
              <a:pPr>
                <a:defRPr/>
              </a:pPr>
              <a:endParaRPr lang="en-US"/>
            </a:p>
          </p:txBody>
        </p:sp>
        <p:sp>
          <p:nvSpPr>
            <p:cNvPr name="Freeform 15" id="69647"/>
            <p:cNvSpPr>
              <a:spLocks/>
            </p:cNvSpPr>
            <p:nvPr/>
          </p:nvSpPr>
          <p:spPr>
            <a:xfrm>
              <a:off y="307" x="40"/>
              <a:ext cy="118" cx="2164"/>
            </a:xfrm>
            <a:custGeom>
              <a:avLst/>
              <a:gdLst/>
              <a:ahLst/>
              <a:cxnLst>
                <a:cxn ang="0">
                  <a:pos y="116" x="46"/>
                </a:cxn>
                <a:cxn ang="0">
                  <a:pos y="117" x="2096"/>
                </a:cxn>
                <a:cxn ang="0">
                  <a:pos y="113" x="2137"/>
                </a:cxn>
                <a:cxn ang="0">
                  <a:pos y="98" x="2160"/>
                </a:cxn>
                <a:cxn ang="0">
                  <a:pos y="13" x="2163"/>
                </a:cxn>
                <a:cxn ang="0">
                  <a:pos y="4" x="2134"/>
                </a:cxn>
                <a:cxn ang="0">
                  <a:pos y="32" x="2118"/>
                </a:cxn>
                <a:cxn ang="0">
                  <a:pos y="29" x="2097"/>
                </a:cxn>
                <a:cxn ang="0">
                  <a:pos y="16" x="2054"/>
                </a:cxn>
                <a:cxn ang="0">
                  <a:pos y="20" x="1998"/>
                </a:cxn>
                <a:cxn ang="0">
                  <a:pos y="23" x="1951"/>
                </a:cxn>
                <a:cxn ang="0">
                  <a:pos y="16" x="1910"/>
                </a:cxn>
                <a:cxn ang="0">
                  <a:pos y="25" x="1868"/>
                </a:cxn>
                <a:cxn ang="0">
                  <a:pos y="31" x="1841"/>
                </a:cxn>
                <a:cxn ang="0">
                  <a:pos y="26" x="1776"/>
                </a:cxn>
                <a:cxn ang="0">
                  <a:pos y="22" x="1716"/>
                </a:cxn>
                <a:cxn ang="0">
                  <a:pos y="51" x="1644"/>
                </a:cxn>
                <a:cxn ang="0">
                  <a:pos y="36" x="1589"/>
                </a:cxn>
                <a:cxn ang="0">
                  <a:pos y="35" x="1524"/>
                </a:cxn>
                <a:cxn ang="0">
                  <a:pos y="34" x="1417"/>
                </a:cxn>
                <a:cxn ang="0">
                  <a:pos y="31" x="1367"/>
                </a:cxn>
                <a:cxn ang="0">
                  <a:pos y="22" x="1327"/>
                </a:cxn>
                <a:cxn ang="0">
                  <a:pos y="41" x="1237"/>
                </a:cxn>
                <a:cxn ang="0">
                  <a:pos y="31" x="1159"/>
                </a:cxn>
                <a:cxn ang="0">
                  <a:pos y="36" x="1065"/>
                </a:cxn>
                <a:cxn ang="0">
                  <a:pos y="36" x="988"/>
                </a:cxn>
                <a:cxn ang="0">
                  <a:pos y="48" x="897"/>
                </a:cxn>
                <a:cxn ang="0">
                  <a:pos y="42" x="801"/>
                </a:cxn>
                <a:cxn ang="0">
                  <a:pos y="44" x="692"/>
                </a:cxn>
                <a:cxn ang="0">
                  <a:pos y="31" x="575"/>
                </a:cxn>
                <a:cxn ang="0">
                  <a:pos y="22" x="454"/>
                </a:cxn>
                <a:cxn ang="0">
                  <a:pos y="33" x="371"/>
                </a:cxn>
                <a:cxn ang="0">
                  <a:pos y="29" x="322"/>
                </a:cxn>
                <a:cxn ang="0">
                  <a:pos y="34" x="252"/>
                </a:cxn>
                <a:cxn ang="0">
                  <a:pos y="33" x="176"/>
                </a:cxn>
                <a:cxn ang="0">
                  <a:pos y="40" x="99"/>
                </a:cxn>
                <a:cxn ang="0">
                  <a:pos y="35" x="20"/>
                </a:cxn>
                <a:cxn ang="0">
                  <a:pos y="69" x="2"/>
                </a:cxn>
                <a:cxn ang="0">
                  <a:pos y="110" x="16"/>
                </a:cxn>
              </a:cxnLst>
              <a:rect t="0" r="r" l="0" b="b"/>
              <a:pathLst>
                <a:path w="2164" h="118">
                  <a:moveTo>
                    <a:pt y="114" x="29"/>
                  </a:moveTo>
                  <a:lnTo>
                    <a:pt y="116" x="46"/>
                  </a:lnTo>
                  <a:lnTo>
                    <a:pt y="117" x="66"/>
                  </a:lnTo>
                  <a:lnTo>
                    <a:pt y="117" x="2096"/>
                  </a:lnTo>
                  <a:lnTo>
                    <a:pt y="115" x="2120"/>
                  </a:lnTo>
                  <a:lnTo>
                    <a:pt y="113" x="2137"/>
                  </a:lnTo>
                  <a:lnTo>
                    <a:pt y="106" x="2152"/>
                  </a:lnTo>
                  <a:lnTo>
                    <a:pt y="98" x="2160"/>
                  </a:lnTo>
                  <a:lnTo>
                    <a:pt y="90" x="2163"/>
                  </a:lnTo>
                  <a:lnTo>
                    <a:pt y="13" x="2163"/>
                  </a:lnTo>
                  <a:lnTo>
                    <a:pt y="0" x="2144"/>
                  </a:lnTo>
                  <a:lnTo>
                    <a:pt y="4" x="2134"/>
                  </a:lnTo>
                  <a:lnTo>
                    <a:pt y="17" x="2125"/>
                  </a:lnTo>
                  <a:lnTo>
                    <a:pt y="32" x="2118"/>
                  </a:lnTo>
                  <a:lnTo>
                    <a:pt y="31" x="2109"/>
                  </a:lnTo>
                  <a:lnTo>
                    <a:pt y="29" x="2097"/>
                  </a:lnTo>
                  <a:lnTo>
                    <a:pt y="22" x="2071"/>
                  </a:lnTo>
                  <a:lnTo>
                    <a:pt y="16" x="2054"/>
                  </a:lnTo>
                  <a:lnTo>
                    <a:pt y="13" x="2027"/>
                  </a:lnTo>
                  <a:lnTo>
                    <a:pt y="20" x="1998"/>
                  </a:lnTo>
                  <a:lnTo>
                    <a:pt y="31" x="1970"/>
                  </a:lnTo>
                  <a:lnTo>
                    <a:pt y="23" x="1951"/>
                  </a:lnTo>
                  <a:lnTo>
                    <a:pt y="22" x="1934"/>
                  </a:lnTo>
                  <a:lnTo>
                    <a:pt y="16" x="1910"/>
                  </a:lnTo>
                  <a:lnTo>
                    <a:pt y="18" x="1885"/>
                  </a:lnTo>
                  <a:lnTo>
                    <a:pt y="25" x="1868"/>
                  </a:lnTo>
                  <a:lnTo>
                    <a:pt y="35" x="1861"/>
                  </a:lnTo>
                  <a:lnTo>
                    <a:pt y="31" x="1841"/>
                  </a:lnTo>
                  <a:lnTo>
                    <a:pt y="31" x="1813"/>
                  </a:lnTo>
                  <a:lnTo>
                    <a:pt y="26" x="1776"/>
                  </a:lnTo>
                  <a:lnTo>
                    <a:pt y="35" x="1744"/>
                  </a:lnTo>
                  <a:lnTo>
                    <a:pt y="22" x="1716"/>
                  </a:lnTo>
                  <a:lnTo>
                    <a:pt y="31" x="1679"/>
                  </a:lnTo>
                  <a:lnTo>
                    <a:pt y="51" x="1644"/>
                  </a:lnTo>
                  <a:lnTo>
                    <a:pt y="44" x="1614"/>
                  </a:lnTo>
                  <a:lnTo>
                    <a:pt y="36" x="1589"/>
                  </a:lnTo>
                  <a:lnTo>
                    <a:pt y="32" x="1560"/>
                  </a:lnTo>
                  <a:lnTo>
                    <a:pt y="35" x="1524"/>
                  </a:lnTo>
                  <a:lnTo>
                    <a:pt y="41" x="1467"/>
                  </a:lnTo>
                  <a:lnTo>
                    <a:pt y="34" x="1417"/>
                  </a:lnTo>
                  <a:lnTo>
                    <a:pt y="38" x="1395"/>
                  </a:lnTo>
                  <a:lnTo>
                    <a:pt y="31" x="1367"/>
                  </a:lnTo>
                  <a:lnTo>
                    <a:pt y="23" x="1348"/>
                  </a:lnTo>
                  <a:lnTo>
                    <a:pt y="22" x="1327"/>
                  </a:lnTo>
                  <a:lnTo>
                    <a:pt y="26" x="1287"/>
                  </a:lnTo>
                  <a:lnTo>
                    <a:pt y="41" x="1237"/>
                  </a:lnTo>
                  <a:lnTo>
                    <a:pt y="28" x="1194"/>
                  </a:lnTo>
                  <a:lnTo>
                    <a:pt y="31" x="1159"/>
                  </a:lnTo>
                  <a:lnTo>
                    <a:pt y="48" x="1125"/>
                  </a:lnTo>
                  <a:lnTo>
                    <a:pt y="36" x="1065"/>
                  </a:lnTo>
                  <a:lnTo>
                    <a:pt y="42" x="1019"/>
                  </a:lnTo>
                  <a:lnTo>
                    <a:pt y="36" x="988"/>
                  </a:lnTo>
                  <a:lnTo>
                    <a:pt y="39" x="943"/>
                  </a:lnTo>
                  <a:lnTo>
                    <a:pt y="48" x="897"/>
                  </a:lnTo>
                  <a:lnTo>
                    <a:pt y="45" x="866"/>
                  </a:lnTo>
                  <a:lnTo>
                    <a:pt y="42" x="801"/>
                  </a:lnTo>
                  <a:lnTo>
                    <a:pt y="48" x="760"/>
                  </a:lnTo>
                  <a:lnTo>
                    <a:pt y="44" x="692"/>
                  </a:lnTo>
                  <a:lnTo>
                    <a:pt y="39" x="636"/>
                  </a:lnTo>
                  <a:lnTo>
                    <a:pt y="31" x="575"/>
                  </a:lnTo>
                  <a:lnTo>
                    <a:pt y="39" x="518"/>
                  </a:lnTo>
                  <a:lnTo>
                    <a:pt y="22" x="454"/>
                  </a:lnTo>
                  <a:lnTo>
                    <a:pt y="22" x="404"/>
                  </a:lnTo>
                  <a:lnTo>
                    <a:pt y="33" x="371"/>
                  </a:lnTo>
                  <a:lnTo>
                    <a:pt y="24" x="349"/>
                  </a:lnTo>
                  <a:lnTo>
                    <a:pt y="29" x="322"/>
                  </a:lnTo>
                  <a:lnTo>
                    <a:pt y="31" x="287"/>
                  </a:lnTo>
                  <a:lnTo>
                    <a:pt y="34" x="252"/>
                  </a:lnTo>
                  <a:lnTo>
                    <a:pt y="41" x="211"/>
                  </a:lnTo>
                  <a:lnTo>
                    <a:pt y="33" x="176"/>
                  </a:lnTo>
                  <a:lnTo>
                    <a:pt y="37" x="143"/>
                  </a:lnTo>
                  <a:lnTo>
                    <a:pt y="40" x="99"/>
                  </a:lnTo>
                  <a:lnTo>
                    <a:pt y="37" x="71"/>
                  </a:lnTo>
                  <a:lnTo>
                    <a:pt y="35" x="20"/>
                  </a:lnTo>
                  <a:lnTo>
                    <a:pt y="44" x="0"/>
                  </a:lnTo>
                  <a:lnTo>
                    <a:pt y="69" x="2"/>
                  </a:lnTo>
                  <a:lnTo>
                    <a:pt y="91" x="5"/>
                  </a:lnTo>
                  <a:lnTo>
                    <a:pt y="110" x="16"/>
                  </a:lnTo>
                  <a:lnTo>
                    <a:pt y="114" x="29"/>
                  </a:lnTo>
                </a:path>
              </a:pathLst>
            </a:custGeom>
            <a:gradFill rotWithShape="0">
              <a:gsLst>
                <a:gs pos="0">
                  <a:srgbClr val="CC6600"/>
                </a:gs>
                <a:gs pos="100000">
                  <a:srgbClr val="000000"/>
                </a:gs>
              </a:gsLst>
              <a:lin scaled="1" ang="5400000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numCol="1"/>
            <a:lstStyle/>
            <a:p>
              <a:pPr>
                <a:defRPr/>
              </a:pPr>
              <a:endParaRPr lang="en-US"/>
            </a:p>
          </p:txBody>
        </p:sp>
        <p:sp>
          <p:nvSpPr>
            <p:cNvPr name="Freeform 16" id="69648"/>
            <p:cNvSpPr>
              <a:spLocks/>
            </p:cNvSpPr>
            <p:nvPr/>
          </p:nvSpPr>
          <p:spPr>
            <a:xfrm>
              <a:off y="104" x="52"/>
              <a:ext cy="153" cx="2130"/>
            </a:xfrm>
            <a:custGeom>
              <a:avLst/>
              <a:gdLst/>
              <a:ahLst/>
              <a:cxnLst>
                <a:cxn ang="0">
                  <a:pos y="115" x="0"/>
                </a:cxn>
                <a:cxn ang="0">
                  <a:pos y="122" x="5"/>
                </a:cxn>
                <a:cxn ang="0">
                  <a:pos y="55" x="9"/>
                </a:cxn>
                <a:cxn ang="0">
                  <a:pos y="27" x="28"/>
                </a:cxn>
                <a:cxn ang="0">
                  <a:pos y="24" x="101"/>
                </a:cxn>
                <a:cxn ang="0">
                  <a:pos y="28" x="243"/>
                </a:cxn>
                <a:cxn ang="0">
                  <a:pos y="26" x="378"/>
                </a:cxn>
                <a:cxn ang="0">
                  <a:pos y="28" x="537"/>
                </a:cxn>
                <a:cxn ang="0">
                  <a:pos y="24" x="645"/>
                </a:cxn>
                <a:cxn ang="0">
                  <a:pos y="24" x="735"/>
                </a:cxn>
                <a:cxn ang="0">
                  <a:pos y="31" x="870"/>
                </a:cxn>
                <a:cxn ang="0">
                  <a:pos y="33" x="968"/>
                </a:cxn>
                <a:cxn ang="0">
                  <a:pos y="28" x="1080"/>
                </a:cxn>
                <a:cxn ang="0">
                  <a:pos y="38" x="1212"/>
                </a:cxn>
                <a:cxn ang="0">
                  <a:pos y="35" x="1316"/>
                </a:cxn>
                <a:cxn ang="0">
                  <a:pos y="30" x="1414"/>
                </a:cxn>
                <a:cxn ang="0">
                  <a:pos y="34" x="1526"/>
                </a:cxn>
                <a:cxn ang="0">
                  <a:pos y="30" x="1621"/>
                </a:cxn>
                <a:cxn ang="0">
                  <a:pos y="27" x="1714"/>
                </a:cxn>
                <a:cxn ang="0">
                  <a:pos y="30" x="1781"/>
                </a:cxn>
                <a:cxn ang="0">
                  <a:pos y="24" x="1914"/>
                </a:cxn>
                <a:cxn ang="0">
                  <a:pos y="31" x="2046"/>
                </a:cxn>
                <a:cxn ang="0">
                  <a:pos y="44" x="2094"/>
                </a:cxn>
                <a:cxn ang="0">
                  <a:pos y="64" x="2115"/>
                </a:cxn>
                <a:cxn ang="0">
                  <a:pos y="117" x="2129"/>
                </a:cxn>
                <a:cxn ang="0">
                  <a:pos y="39" x="2129"/>
                </a:cxn>
                <a:cxn ang="0">
                  <a:pos y="15" x="2120"/>
                </a:cxn>
                <a:cxn ang="0">
                  <a:pos y="5" x="1974"/>
                </a:cxn>
                <a:cxn ang="0">
                  <a:pos y="1" x="1856"/>
                </a:cxn>
                <a:cxn ang="0">
                  <a:pos y="3" x="1774"/>
                </a:cxn>
                <a:cxn ang="0">
                  <a:pos y="7" x="1658"/>
                </a:cxn>
                <a:cxn ang="0">
                  <a:pos y="5" x="1453"/>
                </a:cxn>
                <a:cxn ang="0">
                  <a:pos y="6" x="1312"/>
                </a:cxn>
                <a:cxn ang="0">
                  <a:pos y="5" x="1212"/>
                </a:cxn>
                <a:cxn ang="0">
                  <a:pos y="4" x="1135"/>
                </a:cxn>
                <a:cxn ang="0">
                  <a:pos y="5" x="1000"/>
                </a:cxn>
                <a:cxn ang="0">
                  <a:pos y="6" x="837"/>
                </a:cxn>
                <a:cxn ang="0">
                  <a:pos y="4" x="652"/>
                </a:cxn>
                <a:cxn ang="0">
                  <a:pos y="2" x="569"/>
                </a:cxn>
                <a:cxn ang="0">
                  <a:pos y="2" x="431"/>
                </a:cxn>
                <a:cxn ang="0">
                  <a:pos y="2" x="256"/>
                </a:cxn>
                <a:cxn ang="0">
                  <a:pos y="0" x="107"/>
                </a:cxn>
                <a:cxn ang="0">
                  <a:pos y="1" x="34"/>
                </a:cxn>
                <a:cxn ang="0">
                  <a:pos y="17" x="5"/>
                </a:cxn>
                <a:cxn ang="0">
                  <a:pos y="53" x="0"/>
                </a:cxn>
              </a:cxnLst>
              <a:rect t="0" r="r" l="0" b="b"/>
              <a:pathLst>
                <a:path w="2130" h="153">
                  <a:moveTo>
                    <a:pt y="74" x="0"/>
                  </a:moveTo>
                  <a:lnTo>
                    <a:pt y="115" x="0"/>
                  </a:lnTo>
                  <a:lnTo>
                    <a:pt y="152" x="0"/>
                  </a:lnTo>
                  <a:lnTo>
                    <a:pt y="122" x="5"/>
                  </a:lnTo>
                  <a:lnTo>
                    <a:pt y="98" x="7"/>
                  </a:lnTo>
                  <a:lnTo>
                    <a:pt y="55" x="9"/>
                  </a:lnTo>
                  <a:lnTo>
                    <a:pt y="34" x="15"/>
                  </a:lnTo>
                  <a:lnTo>
                    <a:pt y="27" x="28"/>
                  </a:lnTo>
                  <a:lnTo>
                    <a:pt y="22" x="60"/>
                  </a:lnTo>
                  <a:lnTo>
                    <a:pt y="24" x="101"/>
                  </a:lnTo>
                  <a:lnTo>
                    <a:pt y="24" x="200"/>
                  </a:lnTo>
                  <a:lnTo>
                    <a:pt y="28" x="243"/>
                  </a:lnTo>
                  <a:lnTo>
                    <a:pt y="24" x="306"/>
                  </a:lnTo>
                  <a:lnTo>
                    <a:pt y="26" x="378"/>
                  </a:lnTo>
                  <a:lnTo>
                    <a:pt y="25" x="431"/>
                  </a:lnTo>
                  <a:lnTo>
                    <a:pt y="28" x="537"/>
                  </a:lnTo>
                  <a:lnTo>
                    <a:pt y="27" x="574"/>
                  </a:lnTo>
                  <a:lnTo>
                    <a:pt y="24" x="645"/>
                  </a:lnTo>
                  <a:lnTo>
                    <a:pt y="29" x="669"/>
                  </a:lnTo>
                  <a:lnTo>
                    <a:pt y="24" x="735"/>
                  </a:lnTo>
                  <a:lnTo>
                    <a:pt y="27" x="836"/>
                  </a:lnTo>
                  <a:lnTo>
                    <a:pt y="31" x="870"/>
                  </a:lnTo>
                  <a:lnTo>
                    <a:pt y="28" x="923"/>
                  </a:lnTo>
                  <a:lnTo>
                    <a:pt y="33" x="968"/>
                  </a:lnTo>
                  <a:lnTo>
                    <a:pt y="33" x="1006"/>
                  </a:lnTo>
                  <a:lnTo>
                    <a:pt y="28" x="1080"/>
                  </a:lnTo>
                  <a:lnTo>
                    <a:pt y="31" x="1150"/>
                  </a:lnTo>
                  <a:lnTo>
                    <a:pt y="38" x="1212"/>
                  </a:lnTo>
                  <a:lnTo>
                    <a:pt y="39" x="1232"/>
                  </a:lnTo>
                  <a:lnTo>
                    <a:pt y="35" x="1316"/>
                  </a:lnTo>
                  <a:lnTo>
                    <a:pt y="32" x="1395"/>
                  </a:lnTo>
                  <a:lnTo>
                    <a:pt y="30" x="1414"/>
                  </a:lnTo>
                  <a:lnTo>
                    <a:pt y="31" x="1444"/>
                  </a:lnTo>
                  <a:lnTo>
                    <a:pt y="34" x="1526"/>
                  </a:lnTo>
                  <a:lnTo>
                    <a:pt y="29" x="1589"/>
                  </a:lnTo>
                  <a:lnTo>
                    <a:pt y="30" x="1621"/>
                  </a:lnTo>
                  <a:lnTo>
                    <a:pt y="31" x="1672"/>
                  </a:lnTo>
                  <a:lnTo>
                    <a:pt y="27" x="1714"/>
                  </a:lnTo>
                  <a:lnTo>
                    <a:pt y="24" x="1743"/>
                  </a:lnTo>
                  <a:lnTo>
                    <a:pt y="30" x="1781"/>
                  </a:lnTo>
                  <a:lnTo>
                    <a:pt y="32" x="1861"/>
                  </a:lnTo>
                  <a:lnTo>
                    <a:pt y="24" x="1914"/>
                  </a:lnTo>
                  <a:lnTo>
                    <a:pt y="31" x="1991"/>
                  </a:lnTo>
                  <a:lnTo>
                    <a:pt y="31" x="2046"/>
                  </a:lnTo>
                  <a:lnTo>
                    <a:pt y="31" x="2075"/>
                  </a:lnTo>
                  <a:lnTo>
                    <a:pt y="44" x="2094"/>
                  </a:lnTo>
                  <a:lnTo>
                    <a:pt y="51" x="2106"/>
                  </a:lnTo>
                  <a:lnTo>
                    <a:pt y="64" x="2115"/>
                  </a:lnTo>
                  <a:lnTo>
                    <a:pt y="87" x="2122"/>
                  </a:lnTo>
                  <a:lnTo>
                    <a:pt y="117" x="2129"/>
                  </a:lnTo>
                  <a:lnTo>
                    <a:pt y="55" x="2129"/>
                  </a:lnTo>
                  <a:lnTo>
                    <a:pt y="39" x="2129"/>
                  </a:lnTo>
                  <a:lnTo>
                    <a:pt y="28" x="2125"/>
                  </a:lnTo>
                  <a:lnTo>
                    <a:pt y="15" x="2120"/>
                  </a:lnTo>
                  <a:lnTo>
                    <a:pt y="7" x="2090"/>
                  </a:lnTo>
                  <a:lnTo>
                    <a:pt y="5" x="1974"/>
                  </a:lnTo>
                  <a:lnTo>
                    <a:pt y="1" x="1947"/>
                  </a:lnTo>
                  <a:lnTo>
                    <a:pt y="1" x="1856"/>
                  </a:lnTo>
                  <a:lnTo>
                    <a:pt y="3" x="1829"/>
                  </a:lnTo>
                  <a:lnTo>
                    <a:pt y="3" x="1774"/>
                  </a:lnTo>
                  <a:lnTo>
                    <a:pt y="2" x="1733"/>
                  </a:lnTo>
                  <a:lnTo>
                    <a:pt y="7" x="1658"/>
                  </a:lnTo>
                  <a:lnTo>
                    <a:pt y="3" x="1502"/>
                  </a:lnTo>
                  <a:lnTo>
                    <a:pt y="5" x="1453"/>
                  </a:lnTo>
                  <a:lnTo>
                    <a:pt y="9" x="1367"/>
                  </a:lnTo>
                  <a:lnTo>
                    <a:pt y="6" x="1312"/>
                  </a:lnTo>
                  <a:lnTo>
                    <a:pt y="5" x="1257"/>
                  </a:lnTo>
                  <a:lnTo>
                    <a:pt y="5" x="1212"/>
                  </a:lnTo>
                  <a:lnTo>
                    <a:pt y="8" x="1164"/>
                  </a:lnTo>
                  <a:lnTo>
                    <a:pt y="4" x="1135"/>
                  </a:lnTo>
                  <a:lnTo>
                    <a:pt y="5" x="1031"/>
                  </a:lnTo>
                  <a:lnTo>
                    <a:pt y="5" x="1000"/>
                  </a:lnTo>
                  <a:lnTo>
                    <a:pt y="4" x="945"/>
                  </a:lnTo>
                  <a:lnTo>
                    <a:pt y="6" x="837"/>
                  </a:lnTo>
                  <a:lnTo>
                    <a:pt y="4" x="741"/>
                  </a:lnTo>
                  <a:lnTo>
                    <a:pt y="4" x="652"/>
                  </a:lnTo>
                  <a:lnTo>
                    <a:pt y="5" x="610"/>
                  </a:lnTo>
                  <a:lnTo>
                    <a:pt y="2" x="569"/>
                  </a:lnTo>
                  <a:lnTo>
                    <a:pt y="2" x="535"/>
                  </a:lnTo>
                  <a:lnTo>
                    <a:pt y="2" x="431"/>
                  </a:lnTo>
                  <a:lnTo>
                    <a:pt y="4" x="312"/>
                  </a:lnTo>
                  <a:lnTo>
                    <a:pt y="2" x="256"/>
                  </a:lnTo>
                  <a:lnTo>
                    <a:pt y="4" x="190"/>
                  </a:lnTo>
                  <a:lnTo>
                    <a:pt y="0" x="107"/>
                  </a:lnTo>
                  <a:lnTo>
                    <a:pt y="0" x="56"/>
                  </a:lnTo>
                  <a:lnTo>
                    <a:pt y="1" x="34"/>
                  </a:lnTo>
                  <a:lnTo>
                    <a:pt y="5" x="19"/>
                  </a:lnTo>
                  <a:lnTo>
                    <a:pt y="17" x="5"/>
                  </a:lnTo>
                  <a:lnTo>
                    <a:pt y="35" x="1"/>
                  </a:lnTo>
                  <a:lnTo>
                    <a:pt y="53" x="0"/>
                  </a:lnTo>
                  <a:lnTo>
                    <a:pt y="74" x="0"/>
                  </a:lnTo>
                </a:path>
              </a:pathLst>
            </a:custGeom>
            <a:solidFill>
              <a:srgbClr val="FFFFFF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numCol="1"/>
            <a:lstStyle/>
            <a:p>
              <a:pPr>
                <a:defRPr/>
              </a:pPr>
              <a:endParaRPr lang="en-US"/>
            </a:p>
          </p:txBody>
        </p:sp>
        <p:sp>
          <p:nvSpPr>
            <p:cNvPr name="Freeform 17" id="69649"/>
            <p:cNvSpPr>
              <a:spLocks/>
            </p:cNvSpPr>
            <p:nvPr/>
          </p:nvSpPr>
          <p:spPr>
            <a:xfrm>
              <a:off y="347" x="57"/>
              <a:ext cy="62" cx="2128"/>
            </a:xfrm>
            <a:custGeom>
              <a:avLst/>
              <a:gdLst/>
              <a:ahLst/>
              <a:cxnLst>
                <a:cxn ang="0">
                  <a:pos y="14" x="0"/>
                </a:cxn>
                <a:cxn ang="0">
                  <a:pos y="12" x="6"/>
                </a:cxn>
                <a:cxn ang="0">
                  <a:pos y="39" x="8"/>
                </a:cxn>
                <a:cxn ang="0">
                  <a:pos y="49" x="27"/>
                </a:cxn>
                <a:cxn ang="0">
                  <a:pos y="47" x="59"/>
                </a:cxn>
                <a:cxn ang="0">
                  <a:pos y="47" x="110"/>
                </a:cxn>
                <a:cxn ang="0">
                  <a:pos y="48" x="162"/>
                </a:cxn>
                <a:cxn ang="0">
                  <a:pos y="49" x="192"/>
                </a:cxn>
                <a:cxn ang="0">
                  <a:pos y="46" x="248"/>
                </a:cxn>
                <a:cxn ang="0">
                  <a:pos y="49" x="327"/>
                </a:cxn>
                <a:cxn ang="0">
                  <a:pos y="49" x="413"/>
                </a:cxn>
                <a:cxn ang="0">
                  <a:pos y="50" x="479"/>
                </a:cxn>
                <a:cxn ang="0">
                  <a:pos y="50" x="517"/>
                </a:cxn>
                <a:cxn ang="0">
                  <a:pos y="51" x="645"/>
                </a:cxn>
                <a:cxn ang="0">
                  <a:pos y="47" x="725"/>
                </a:cxn>
                <a:cxn ang="0">
                  <a:pos y="48" x="805"/>
                </a:cxn>
                <a:cxn ang="0">
                  <a:pos y="48" x="869"/>
                </a:cxn>
                <a:cxn ang="0">
                  <a:pos y="47" x="968"/>
                </a:cxn>
                <a:cxn ang="0">
                  <a:pos y="44" x="1044"/>
                </a:cxn>
                <a:cxn ang="0">
                  <a:pos y="45" x="1157"/>
                </a:cxn>
                <a:cxn ang="0">
                  <a:pos y="47" x="1295"/>
                </a:cxn>
                <a:cxn ang="0">
                  <a:pos y="44" x="1377"/>
                </a:cxn>
                <a:cxn ang="0">
                  <a:pos y="48" x="1412"/>
                </a:cxn>
                <a:cxn ang="0">
                  <a:pos y="48" x="1519"/>
                </a:cxn>
                <a:cxn ang="0">
                  <a:pos y="48" x="1606"/>
                </a:cxn>
                <a:cxn ang="0">
                  <a:pos y="46" x="1636"/>
                </a:cxn>
                <a:cxn ang="0">
                  <a:pos y="49" x="1686"/>
                </a:cxn>
                <a:cxn ang="0">
                  <a:pos y="49" x="1712"/>
                </a:cxn>
                <a:cxn ang="0">
                  <a:pos y="49" x="1782"/>
                </a:cxn>
                <a:cxn ang="0">
                  <a:pos y="47" x="1841"/>
                </a:cxn>
                <a:cxn ang="0">
                  <a:pos y="45" x="1937"/>
                </a:cxn>
                <a:cxn ang="0">
                  <a:pos y="45" x="2072"/>
                </a:cxn>
                <a:cxn ang="0">
                  <a:pos y="40" x="2104"/>
                </a:cxn>
                <a:cxn ang="0">
                  <a:pos y="26" x="2120"/>
                </a:cxn>
                <a:cxn ang="0">
                  <a:pos y="39" x="2127"/>
                </a:cxn>
                <a:cxn ang="0">
                  <a:pos y="49" x="2124"/>
                </a:cxn>
                <a:cxn ang="0">
                  <a:pos y="58" x="2107"/>
                </a:cxn>
                <a:cxn ang="0">
                  <a:pos y="58" x="1972"/>
                </a:cxn>
                <a:cxn ang="0">
                  <a:pos y="60" x="1854"/>
                </a:cxn>
                <a:cxn ang="0">
                  <a:pos y="61" x="1800"/>
                </a:cxn>
                <a:cxn ang="0">
                  <a:pos y="61" x="1739"/>
                </a:cxn>
                <a:cxn ang="0">
                  <a:pos y="57" x="1628"/>
                </a:cxn>
                <a:cxn ang="0">
                  <a:pos y="56" x="1493"/>
                </a:cxn>
                <a:cxn ang="0">
                  <a:pos y="58" x="1382"/>
                </a:cxn>
                <a:cxn ang="0">
                  <a:pos y="58" x="1310"/>
                </a:cxn>
                <a:cxn ang="0">
                  <a:pos y="58" x="1256"/>
                </a:cxn>
                <a:cxn ang="0">
                  <a:pos y="59" x="1212"/>
                </a:cxn>
                <a:cxn ang="0">
                  <a:pos y="57" x="1163"/>
                </a:cxn>
                <a:cxn ang="0">
                  <a:pos y="60" x="1106"/>
                </a:cxn>
                <a:cxn ang="0">
                  <a:pos y="59" x="1030"/>
                </a:cxn>
                <a:cxn ang="0">
                  <a:pos y="59" x="971"/>
                </a:cxn>
                <a:cxn ang="0">
                  <a:pos y="61" x="885"/>
                </a:cxn>
                <a:cxn ang="0">
                  <a:pos y="61" x="784"/>
                </a:cxn>
                <a:cxn ang="0">
                  <a:pos y="61" x="692"/>
                </a:cxn>
                <a:cxn ang="0">
                  <a:pos y="58" x="609"/>
                </a:cxn>
                <a:cxn ang="0">
                  <a:pos y="59" x="534"/>
                </a:cxn>
                <a:cxn ang="0">
                  <a:pos y="60" x="401"/>
                </a:cxn>
                <a:cxn ang="0">
                  <a:pos y="59" x="256"/>
                </a:cxn>
                <a:cxn ang="0">
                  <a:pos y="58" x="19"/>
                </a:cxn>
                <a:cxn ang="0">
                  <a:pos y="46" x="1"/>
                </a:cxn>
                <a:cxn ang="0">
                  <a:pos y="31" x="0"/>
                </a:cxn>
              </a:cxnLst>
              <a:rect t="0" r="r" l="0" b="b"/>
              <a:pathLst>
                <a:path w="2128" h="62">
                  <a:moveTo>
                    <a:pt y="31" x="0"/>
                  </a:moveTo>
                  <a:lnTo>
                    <a:pt y="14" x="0"/>
                  </a:lnTo>
                  <a:lnTo>
                    <a:pt y="0" x="0"/>
                  </a:lnTo>
                  <a:lnTo>
                    <a:pt y="12" x="6"/>
                  </a:lnTo>
                  <a:lnTo>
                    <a:pt y="21" x="7"/>
                  </a:lnTo>
                  <a:lnTo>
                    <a:pt y="39" x="8"/>
                  </a:lnTo>
                  <a:lnTo>
                    <a:pt y="47" x="15"/>
                  </a:lnTo>
                  <a:lnTo>
                    <a:pt y="49" x="27"/>
                  </a:lnTo>
                  <a:lnTo>
                    <a:pt y="47" x="40"/>
                  </a:lnTo>
                  <a:lnTo>
                    <a:pt y="47" x="59"/>
                  </a:lnTo>
                  <a:lnTo>
                    <a:pt y="46" x="91"/>
                  </a:lnTo>
                  <a:lnTo>
                    <a:pt y="47" x="110"/>
                  </a:lnTo>
                  <a:lnTo>
                    <a:pt y="47" x="127"/>
                  </a:lnTo>
                  <a:lnTo>
                    <a:pt y="48" x="162"/>
                  </a:lnTo>
                  <a:lnTo>
                    <a:pt y="48" x="175"/>
                  </a:lnTo>
                  <a:lnTo>
                    <a:pt y="49" x="192"/>
                  </a:lnTo>
                  <a:lnTo>
                    <a:pt y="47" x="219"/>
                  </a:lnTo>
                  <a:lnTo>
                    <a:pt y="46" x="248"/>
                  </a:lnTo>
                  <a:lnTo>
                    <a:pt y="45" x="284"/>
                  </a:lnTo>
                  <a:lnTo>
                    <a:pt y="49" x="327"/>
                  </a:lnTo>
                  <a:lnTo>
                    <a:pt y="50" x="383"/>
                  </a:lnTo>
                  <a:lnTo>
                    <a:pt y="49" x="413"/>
                  </a:lnTo>
                  <a:lnTo>
                    <a:pt y="50" x="431"/>
                  </a:lnTo>
                  <a:lnTo>
                    <a:pt y="50" x="479"/>
                  </a:lnTo>
                  <a:lnTo>
                    <a:pt y="47" x="496"/>
                  </a:lnTo>
                  <a:lnTo>
                    <a:pt y="50" x="517"/>
                  </a:lnTo>
                  <a:lnTo>
                    <a:pt y="49" x="574"/>
                  </a:lnTo>
                  <a:lnTo>
                    <a:pt y="51" x="645"/>
                  </a:lnTo>
                  <a:lnTo>
                    <a:pt y="49" x="669"/>
                  </a:lnTo>
                  <a:lnTo>
                    <a:pt y="47" x="725"/>
                  </a:lnTo>
                  <a:lnTo>
                    <a:pt y="46" x="762"/>
                  </a:lnTo>
                  <a:lnTo>
                    <a:pt y="48" x="805"/>
                  </a:lnTo>
                  <a:lnTo>
                    <a:pt y="49" x="835"/>
                  </a:lnTo>
                  <a:lnTo>
                    <a:pt y="48" x="869"/>
                  </a:lnTo>
                  <a:lnTo>
                    <a:pt y="50" x="929"/>
                  </a:lnTo>
                  <a:lnTo>
                    <a:pt y="47" x="968"/>
                  </a:lnTo>
                  <a:lnTo>
                    <a:pt y="47" x="1005"/>
                  </a:lnTo>
                  <a:lnTo>
                    <a:pt y="44" x="1044"/>
                  </a:lnTo>
                  <a:lnTo>
                    <a:pt y="47" x="1093"/>
                  </a:lnTo>
                  <a:lnTo>
                    <a:pt y="45" x="1157"/>
                  </a:lnTo>
                  <a:lnTo>
                    <a:pt y="45" x="1230"/>
                  </a:lnTo>
                  <a:lnTo>
                    <a:pt y="47" x="1295"/>
                  </a:lnTo>
                  <a:lnTo>
                    <a:pt y="43" x="1334"/>
                  </a:lnTo>
                  <a:lnTo>
                    <a:pt y="44" x="1377"/>
                  </a:lnTo>
                  <a:lnTo>
                    <a:pt y="47" x="1394"/>
                  </a:lnTo>
                  <a:lnTo>
                    <a:pt y="48" x="1412"/>
                  </a:lnTo>
                  <a:lnTo>
                    <a:pt y="47" x="1469"/>
                  </a:lnTo>
                  <a:lnTo>
                    <a:pt y="48" x="1519"/>
                  </a:lnTo>
                  <a:lnTo>
                    <a:pt y="49" x="1587"/>
                  </a:lnTo>
                  <a:lnTo>
                    <a:pt y="48" x="1606"/>
                  </a:lnTo>
                  <a:lnTo>
                    <a:pt y="48" x="1619"/>
                  </a:lnTo>
                  <a:lnTo>
                    <a:pt y="46" x="1636"/>
                  </a:lnTo>
                  <a:lnTo>
                    <a:pt y="48" x="1670"/>
                  </a:lnTo>
                  <a:lnTo>
                    <a:pt y="49" x="1686"/>
                  </a:lnTo>
                  <a:lnTo>
                    <a:pt y="47" x="1698"/>
                  </a:lnTo>
                  <a:lnTo>
                    <a:pt y="49" x="1712"/>
                  </a:lnTo>
                  <a:lnTo>
                    <a:pt y="47" x="1739"/>
                  </a:lnTo>
                  <a:lnTo>
                    <a:pt y="49" x="1782"/>
                  </a:lnTo>
                  <a:lnTo>
                    <a:pt y="45" x="1824"/>
                  </a:lnTo>
                  <a:lnTo>
                    <a:pt y="47" x="1841"/>
                  </a:lnTo>
                  <a:lnTo>
                    <a:pt y="47" x="1859"/>
                  </a:lnTo>
                  <a:lnTo>
                    <a:pt y="45" x="1937"/>
                  </a:lnTo>
                  <a:lnTo>
                    <a:pt y="47" x="2013"/>
                  </a:lnTo>
                  <a:lnTo>
                    <a:pt y="45" x="2072"/>
                  </a:lnTo>
                  <a:lnTo>
                    <a:pt y="43" x="2092"/>
                  </a:lnTo>
                  <a:lnTo>
                    <a:pt y="40" x="2104"/>
                  </a:lnTo>
                  <a:lnTo>
                    <a:pt y="34" x="2113"/>
                  </a:lnTo>
                  <a:lnTo>
                    <a:pt y="26" x="2120"/>
                  </a:lnTo>
                  <a:lnTo>
                    <a:pt y="13" x="2127"/>
                  </a:lnTo>
                  <a:lnTo>
                    <a:pt y="39" x="2127"/>
                  </a:lnTo>
                  <a:lnTo>
                    <a:pt y="45" x="2127"/>
                  </a:lnTo>
                  <a:lnTo>
                    <a:pt y="49" x="2124"/>
                  </a:lnTo>
                  <a:lnTo>
                    <a:pt y="54" x="2118"/>
                  </a:lnTo>
                  <a:lnTo>
                    <a:pt y="58" x="2107"/>
                  </a:lnTo>
                  <a:lnTo>
                    <a:pt y="61" x="2029"/>
                  </a:lnTo>
                  <a:lnTo>
                    <a:pt y="58" x="1972"/>
                  </a:lnTo>
                  <a:lnTo>
                    <a:pt y="60" x="1945"/>
                  </a:lnTo>
                  <a:lnTo>
                    <a:pt y="60" x="1854"/>
                  </a:lnTo>
                  <a:lnTo>
                    <a:pt y="59" x="1828"/>
                  </a:lnTo>
                  <a:lnTo>
                    <a:pt y="61" x="1800"/>
                  </a:lnTo>
                  <a:lnTo>
                    <a:pt y="59" x="1772"/>
                  </a:lnTo>
                  <a:lnTo>
                    <a:pt y="61" x="1739"/>
                  </a:lnTo>
                  <a:lnTo>
                    <a:pt y="60" x="1653"/>
                  </a:lnTo>
                  <a:lnTo>
                    <a:pt y="57" x="1628"/>
                  </a:lnTo>
                  <a:lnTo>
                    <a:pt y="60" x="1547"/>
                  </a:lnTo>
                  <a:lnTo>
                    <a:pt y="56" x="1493"/>
                  </a:lnTo>
                  <a:lnTo>
                    <a:pt y="60" x="1430"/>
                  </a:lnTo>
                  <a:lnTo>
                    <a:pt y="58" x="1382"/>
                  </a:lnTo>
                  <a:lnTo>
                    <a:pt y="60" x="1336"/>
                  </a:lnTo>
                  <a:lnTo>
                    <a:pt y="58" x="1310"/>
                  </a:lnTo>
                  <a:lnTo>
                    <a:pt y="58" x="1287"/>
                  </a:lnTo>
                  <a:lnTo>
                    <a:pt y="58" x="1256"/>
                  </a:lnTo>
                  <a:lnTo>
                    <a:pt y="57" x="1235"/>
                  </a:lnTo>
                  <a:lnTo>
                    <a:pt y="59" x="1212"/>
                  </a:lnTo>
                  <a:lnTo>
                    <a:pt y="57" x="1188"/>
                  </a:lnTo>
                  <a:lnTo>
                    <a:pt y="57" x="1163"/>
                  </a:lnTo>
                  <a:lnTo>
                    <a:pt y="59" x="1134"/>
                  </a:lnTo>
                  <a:lnTo>
                    <a:pt y="60" x="1106"/>
                  </a:lnTo>
                  <a:lnTo>
                    <a:pt y="60" x="1075"/>
                  </a:lnTo>
                  <a:lnTo>
                    <a:pt y="59" x="1030"/>
                  </a:lnTo>
                  <a:lnTo>
                    <a:pt y="60" x="998"/>
                  </a:lnTo>
                  <a:lnTo>
                    <a:pt y="59" x="971"/>
                  </a:lnTo>
                  <a:lnTo>
                    <a:pt y="59" x="945"/>
                  </a:lnTo>
                  <a:lnTo>
                    <a:pt y="61" x="885"/>
                  </a:lnTo>
                  <a:lnTo>
                    <a:pt y="58" x="837"/>
                  </a:lnTo>
                  <a:lnTo>
                    <a:pt y="61" x="784"/>
                  </a:lnTo>
                  <a:lnTo>
                    <a:pt y="59" x="740"/>
                  </a:lnTo>
                  <a:lnTo>
                    <a:pt y="61" x="692"/>
                  </a:lnTo>
                  <a:lnTo>
                    <a:pt y="59" x="652"/>
                  </a:lnTo>
                  <a:lnTo>
                    <a:pt y="58" x="609"/>
                  </a:lnTo>
                  <a:lnTo>
                    <a:pt y="59" x="569"/>
                  </a:lnTo>
                  <a:lnTo>
                    <a:pt y="59" x="534"/>
                  </a:lnTo>
                  <a:lnTo>
                    <a:pt y="59" x="431"/>
                  </a:lnTo>
                  <a:lnTo>
                    <a:pt y="60" x="401"/>
                  </a:lnTo>
                  <a:lnTo>
                    <a:pt y="59" x="311"/>
                  </a:lnTo>
                  <a:lnTo>
                    <a:pt y="59" x="256"/>
                  </a:lnTo>
                  <a:lnTo>
                    <a:pt y="58" x="103"/>
                  </a:lnTo>
                  <a:lnTo>
                    <a:pt y="58" x="19"/>
                  </a:lnTo>
                  <a:lnTo>
                    <a:pt y="54" x="4"/>
                  </a:lnTo>
                  <a:lnTo>
                    <a:pt y="46" x="1"/>
                  </a:lnTo>
                  <a:lnTo>
                    <a:pt y="39" x="0"/>
                  </a:lnTo>
                  <a:lnTo>
                    <a:pt y="31" x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numCol="1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name="Group 18" id="1037"/>
          <p:cNvGrpSpPr>
            <a:grpSpLocks/>
          </p:cNvGrpSpPr>
          <p:nvPr/>
        </p:nvGrpSpPr>
        <p:grpSpPr>
          <a:xfrm>
            <a:off y="153988" x="5646738"/>
            <a:ext cy="552450" cx="3435350"/>
            <a:chOff y="97" x="3557"/>
            <a:chExt cy="348" cx="2164"/>
          </a:xfrm>
        </p:grpSpPr>
        <p:sp>
          <p:nvSpPr>
            <p:cNvPr name="Freeform 19" id="69651"/>
            <p:cNvSpPr>
              <a:spLocks/>
            </p:cNvSpPr>
            <p:nvPr/>
          </p:nvSpPr>
          <p:spPr>
            <a:xfrm>
              <a:off y="97" x="3557"/>
              <a:ext cy="284" cx="2164"/>
            </a:xfrm>
            <a:custGeom>
              <a:avLst/>
              <a:gdLst/>
              <a:ahLst/>
              <a:cxnLst>
                <a:cxn ang="0">
                  <a:pos y="4" x="29"/>
                </a:cxn>
                <a:cxn ang="0">
                  <a:pos y="0" x="46"/>
                </a:cxn>
                <a:cxn ang="0">
                  <a:pos y="0" x="2096"/>
                </a:cxn>
                <a:cxn ang="0">
                  <a:pos y="3" x="2120"/>
                </a:cxn>
                <a:cxn ang="0">
                  <a:pos y="10" x="2137"/>
                </a:cxn>
                <a:cxn ang="0">
                  <a:pos y="28" x="2152"/>
                </a:cxn>
                <a:cxn ang="0">
                  <a:pos y="49" x="2160"/>
                </a:cxn>
                <a:cxn ang="0">
                  <a:pos y="73" x="2163"/>
                </a:cxn>
                <a:cxn ang="0">
                  <a:pos y="283" x="2163"/>
                </a:cxn>
                <a:cxn ang="0">
                  <a:pos y="283" x="81"/>
                </a:cxn>
                <a:cxn ang="0">
                  <a:pos y="283" x="0"/>
                </a:cxn>
                <a:cxn ang="0">
                  <a:pos y="87" x="0"/>
                </a:cxn>
                <a:cxn ang="0">
                  <a:pos y="59" x="1"/>
                </a:cxn>
                <a:cxn ang="0">
                  <a:pos y="31" x="9"/>
                </a:cxn>
                <a:cxn ang="0">
                  <a:pos y="16" x="16"/>
                </a:cxn>
                <a:cxn ang="0">
                  <a:pos y="4" x="29"/>
                </a:cxn>
              </a:cxnLst>
              <a:rect t="0" r="r" l="0" b="b"/>
              <a:pathLst>
                <a:path w="2164" h="284">
                  <a:moveTo>
                    <a:pt y="4" x="29"/>
                  </a:moveTo>
                  <a:lnTo>
                    <a:pt y="0" x="46"/>
                  </a:lnTo>
                  <a:lnTo>
                    <a:pt y="0" x="2096"/>
                  </a:lnTo>
                  <a:lnTo>
                    <a:pt y="3" x="2120"/>
                  </a:lnTo>
                  <a:lnTo>
                    <a:pt y="10" x="2137"/>
                  </a:lnTo>
                  <a:lnTo>
                    <a:pt y="28" x="2152"/>
                  </a:lnTo>
                  <a:lnTo>
                    <a:pt y="49" x="2160"/>
                  </a:lnTo>
                  <a:lnTo>
                    <a:pt y="73" x="2163"/>
                  </a:lnTo>
                  <a:lnTo>
                    <a:pt y="283" x="2163"/>
                  </a:lnTo>
                  <a:lnTo>
                    <a:pt y="283" x="81"/>
                  </a:lnTo>
                  <a:lnTo>
                    <a:pt y="283" x="0"/>
                  </a:lnTo>
                  <a:lnTo>
                    <a:pt y="87" x="0"/>
                  </a:lnTo>
                  <a:lnTo>
                    <a:pt y="59" x="1"/>
                  </a:lnTo>
                  <a:lnTo>
                    <a:pt y="31" x="9"/>
                  </a:lnTo>
                  <a:lnTo>
                    <a:pt y="16" x="16"/>
                  </a:lnTo>
                  <a:lnTo>
                    <a:pt y="4" x="29"/>
                  </a:lnTo>
                </a:path>
              </a:pathLst>
            </a:custGeom>
            <a:gradFill rotWithShape="0">
              <a:gsLst>
                <a:gs pos="0">
                  <a:srgbClr val="00CCFF"/>
                </a:gs>
                <a:gs pos="100000">
                  <a:srgbClr val="FFFFFF"/>
                </a:gs>
              </a:gsLst>
              <a:lin scaled="1" ang="5400000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numCol="1"/>
            <a:lstStyle/>
            <a:p>
              <a:pPr>
                <a:defRPr/>
              </a:pPr>
              <a:endParaRPr lang="en-US"/>
            </a:p>
          </p:txBody>
        </p:sp>
        <p:sp>
          <p:nvSpPr>
            <p:cNvPr name="Freeform 20" id="69652"/>
            <p:cNvSpPr>
              <a:spLocks/>
            </p:cNvSpPr>
            <p:nvPr/>
          </p:nvSpPr>
          <p:spPr>
            <a:xfrm>
              <a:off y="278" x="3557"/>
              <a:ext cy="123" cx="2164"/>
            </a:xfrm>
            <a:custGeom>
              <a:avLst/>
              <a:gdLst/>
              <a:ahLst/>
              <a:cxnLst>
                <a:cxn ang="0">
                  <a:pos y="42" x="105"/>
                </a:cxn>
                <a:cxn ang="0">
                  <a:pos y="42" x="170"/>
                </a:cxn>
                <a:cxn ang="0">
                  <a:pos y="63" x="221"/>
                </a:cxn>
                <a:cxn ang="0">
                  <a:pos y="50" x="305"/>
                </a:cxn>
                <a:cxn ang="0">
                  <a:pos y="44" x="400"/>
                </a:cxn>
                <a:cxn ang="0">
                  <a:pos y="57" x="466"/>
                </a:cxn>
                <a:cxn ang="0">
                  <a:pos y="50" x="538"/>
                </a:cxn>
                <a:cxn ang="0">
                  <a:pos y="54" x="654"/>
                </a:cxn>
                <a:cxn ang="0">
                  <a:pos y="63" x="728"/>
                </a:cxn>
                <a:cxn ang="0">
                  <a:pos y="38" x="815"/>
                </a:cxn>
                <a:cxn ang="0">
                  <a:pos y="60" x="880"/>
                </a:cxn>
                <a:cxn ang="0">
                  <a:pos y="56" x="968"/>
                </a:cxn>
                <a:cxn ang="0">
                  <a:pos y="60" x="1013"/>
                </a:cxn>
                <a:cxn ang="0">
                  <a:pos y="38" x="1053"/>
                </a:cxn>
                <a:cxn ang="0">
                  <a:pos y="22" x="1105"/>
                </a:cxn>
                <a:cxn ang="0">
                  <a:pos y="21" x="1167"/>
                </a:cxn>
                <a:cxn ang="0">
                  <a:pos y="14" x="1218"/>
                </a:cxn>
                <a:cxn ang="0">
                  <a:pos y="32" x="1265"/>
                </a:cxn>
                <a:cxn ang="0">
                  <a:pos y="44" x="1316"/>
                </a:cxn>
                <a:cxn ang="0">
                  <a:pos y="35" x="1399"/>
                </a:cxn>
                <a:cxn ang="0">
                  <a:pos y="59" x="1436"/>
                </a:cxn>
                <a:cxn ang="0">
                  <a:pos y="63" x="1493"/>
                </a:cxn>
                <a:cxn ang="0">
                  <a:pos y="63" x="1589"/>
                </a:cxn>
                <a:cxn ang="0">
                  <a:pos y="52" x="1647"/>
                </a:cxn>
                <a:cxn ang="0">
                  <a:pos y="57" x="1691"/>
                </a:cxn>
                <a:cxn ang="0">
                  <a:pos y="38" x="1743"/>
                </a:cxn>
                <a:cxn ang="0">
                  <a:pos y="35" x="1817"/>
                </a:cxn>
                <a:cxn ang="0">
                  <a:pos y="14" x="1878"/>
                </a:cxn>
                <a:cxn ang="0">
                  <a:pos y="10" x="1926"/>
                </a:cxn>
                <a:cxn ang="0">
                  <a:pos y="18" x="1988"/>
                </a:cxn>
                <a:cxn ang="0">
                  <a:pos y="1" x="2042"/>
                </a:cxn>
                <a:cxn ang="0">
                  <a:pos y="32" x="2093"/>
                </a:cxn>
                <a:cxn ang="0">
                  <a:pos y="16" x="2150"/>
                </a:cxn>
                <a:cxn ang="0">
                  <a:pos y="122" x="2163"/>
                </a:cxn>
                <a:cxn ang="0">
                  <a:pos y="99" x="893"/>
                </a:cxn>
                <a:cxn ang="0">
                  <a:pos y="19" x="0"/>
                </a:cxn>
                <a:cxn ang="0">
                  <a:pos y="33" x="32"/>
                </a:cxn>
                <a:cxn ang="0">
                  <a:pos y="38" x="75"/>
                </a:cxn>
              </a:cxnLst>
              <a:rect t="0" r="r" l="0" b="b"/>
              <a:pathLst>
                <a:path w="2164" h="123">
                  <a:moveTo>
                    <a:pt y="38" x="75"/>
                  </a:moveTo>
                  <a:lnTo>
                    <a:pt y="42" x="105"/>
                  </a:lnTo>
                  <a:lnTo>
                    <a:pt y="38" x="138"/>
                  </a:lnTo>
                  <a:lnTo>
                    <a:pt y="42" x="170"/>
                  </a:lnTo>
                  <a:lnTo>
                    <a:pt y="53" x="195"/>
                  </a:lnTo>
                  <a:lnTo>
                    <a:pt y="63" x="221"/>
                  </a:lnTo>
                  <a:lnTo>
                    <a:pt y="54" x="266"/>
                  </a:lnTo>
                  <a:lnTo>
                    <a:pt y="50" x="305"/>
                  </a:lnTo>
                  <a:lnTo>
                    <a:pt y="50" x="360"/>
                  </a:lnTo>
                  <a:lnTo>
                    <a:pt y="44" x="400"/>
                  </a:lnTo>
                  <a:lnTo>
                    <a:pt y="50" x="435"/>
                  </a:lnTo>
                  <a:lnTo>
                    <a:pt y="57" x="466"/>
                  </a:lnTo>
                  <a:lnTo>
                    <a:pt y="59" x="494"/>
                  </a:lnTo>
                  <a:lnTo>
                    <a:pt y="50" x="538"/>
                  </a:lnTo>
                  <a:lnTo>
                    <a:pt y="50" x="586"/>
                  </a:lnTo>
                  <a:lnTo>
                    <a:pt y="54" x="654"/>
                  </a:lnTo>
                  <a:lnTo>
                    <a:pt y="65" x="683"/>
                  </a:lnTo>
                  <a:lnTo>
                    <a:pt y="63" x="728"/>
                  </a:lnTo>
                  <a:lnTo>
                    <a:pt y="44" x="773"/>
                  </a:lnTo>
                  <a:lnTo>
                    <a:pt y="38" x="815"/>
                  </a:lnTo>
                  <a:lnTo>
                    <a:pt y="44" x="844"/>
                  </a:lnTo>
                  <a:lnTo>
                    <a:pt y="60" x="880"/>
                  </a:lnTo>
                  <a:lnTo>
                    <a:pt y="66" x="921"/>
                  </a:lnTo>
                  <a:lnTo>
                    <a:pt y="56" x="968"/>
                  </a:lnTo>
                  <a:lnTo>
                    <a:pt y="52" x="989"/>
                  </a:lnTo>
                  <a:lnTo>
                    <a:pt y="60" x="1013"/>
                  </a:lnTo>
                  <a:lnTo>
                    <a:pt y="50" x="1032"/>
                  </a:lnTo>
                  <a:lnTo>
                    <a:pt y="38" x="1053"/>
                  </a:lnTo>
                  <a:lnTo>
                    <a:pt y="26" x="1078"/>
                  </a:lnTo>
                  <a:lnTo>
                    <a:pt y="22" x="1105"/>
                  </a:lnTo>
                  <a:lnTo>
                    <a:pt y="26" x="1136"/>
                  </a:lnTo>
                  <a:lnTo>
                    <a:pt y="21" x="1167"/>
                  </a:lnTo>
                  <a:lnTo>
                    <a:pt y="14" x="1198"/>
                  </a:lnTo>
                  <a:lnTo>
                    <a:pt y="14" x="1218"/>
                  </a:lnTo>
                  <a:lnTo>
                    <a:pt y="16" x="1237"/>
                  </a:lnTo>
                  <a:lnTo>
                    <a:pt y="32" x="1265"/>
                  </a:lnTo>
                  <a:lnTo>
                    <a:pt y="29" x="1293"/>
                  </a:lnTo>
                  <a:lnTo>
                    <a:pt y="44" x="1316"/>
                  </a:lnTo>
                  <a:lnTo>
                    <a:pt y="44" x="1361"/>
                  </a:lnTo>
                  <a:lnTo>
                    <a:pt y="35" x="1399"/>
                  </a:lnTo>
                  <a:lnTo>
                    <a:pt y="47" x="1417"/>
                  </a:lnTo>
                  <a:lnTo>
                    <a:pt y="59" x="1436"/>
                  </a:lnTo>
                  <a:lnTo>
                    <a:pt y="56" x="1462"/>
                  </a:lnTo>
                  <a:lnTo>
                    <a:pt y="63" x="1493"/>
                  </a:lnTo>
                  <a:lnTo>
                    <a:pt y="56" x="1526"/>
                  </a:lnTo>
                  <a:lnTo>
                    <a:pt y="63" x="1589"/>
                  </a:lnTo>
                  <a:lnTo>
                    <a:pt y="69" x="1616"/>
                  </a:lnTo>
                  <a:lnTo>
                    <a:pt y="52" x="1647"/>
                  </a:lnTo>
                  <a:lnTo>
                    <a:pt y="51" x="1667"/>
                  </a:lnTo>
                  <a:lnTo>
                    <a:pt y="57" x="1691"/>
                  </a:lnTo>
                  <a:lnTo>
                    <a:pt y="54" x="1714"/>
                  </a:lnTo>
                  <a:lnTo>
                    <a:pt y="38" x="1743"/>
                  </a:lnTo>
                  <a:lnTo>
                    <a:pt y="33" x="1793"/>
                  </a:lnTo>
                  <a:lnTo>
                    <a:pt y="35" x="1817"/>
                  </a:lnTo>
                  <a:lnTo>
                    <a:pt y="35" x="1842"/>
                  </a:lnTo>
                  <a:lnTo>
                    <a:pt y="14" x="1878"/>
                  </a:lnTo>
                  <a:lnTo>
                    <a:pt y="6" x="1899"/>
                  </a:lnTo>
                  <a:lnTo>
                    <a:pt y="10" x="1926"/>
                  </a:lnTo>
                  <a:lnTo>
                    <a:pt y="32" x="1957"/>
                  </a:lnTo>
                  <a:lnTo>
                    <a:pt y="18" x="1988"/>
                  </a:lnTo>
                  <a:lnTo>
                    <a:pt y="0" x="2017"/>
                  </a:lnTo>
                  <a:lnTo>
                    <a:pt y="1" x="2042"/>
                  </a:lnTo>
                  <a:lnTo>
                    <a:pt y="38" x="2071"/>
                  </a:lnTo>
                  <a:lnTo>
                    <a:pt y="32" x="2093"/>
                  </a:lnTo>
                  <a:lnTo>
                    <a:pt y="16" x="2125"/>
                  </a:lnTo>
                  <a:lnTo>
                    <a:pt y="16" x="2150"/>
                  </a:lnTo>
                  <a:lnTo>
                    <a:pt y="28" x="2163"/>
                  </a:lnTo>
                  <a:lnTo>
                    <a:pt y="122" x="2163"/>
                  </a:lnTo>
                  <a:lnTo>
                    <a:pt y="95" x="909"/>
                  </a:lnTo>
                  <a:lnTo>
                    <a:pt y="99" x="893"/>
                  </a:lnTo>
                  <a:lnTo>
                    <a:pt y="88" x="0"/>
                  </a:lnTo>
                  <a:lnTo>
                    <a:pt y="19" x="0"/>
                  </a:lnTo>
                  <a:lnTo>
                    <a:pt y="29" x="13"/>
                  </a:lnTo>
                  <a:lnTo>
                    <a:pt y="33" x="32"/>
                  </a:lnTo>
                  <a:lnTo>
                    <a:pt y="34" x="56"/>
                  </a:lnTo>
                  <a:lnTo>
                    <a:pt y="38" x="75"/>
                  </a:lnTo>
                </a:path>
              </a:pathLst>
            </a:custGeom>
            <a:solidFill>
              <a:srgbClr val="003300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numCol="1"/>
            <a:lstStyle/>
            <a:p>
              <a:pPr>
                <a:defRPr/>
              </a:pPr>
              <a:endParaRPr lang="en-US"/>
            </a:p>
          </p:txBody>
        </p:sp>
        <p:sp>
          <p:nvSpPr>
            <p:cNvPr name="Freeform 21" id="69653"/>
            <p:cNvSpPr>
              <a:spLocks/>
            </p:cNvSpPr>
            <p:nvPr/>
          </p:nvSpPr>
          <p:spPr>
            <a:xfrm>
              <a:off y="320" x="3557"/>
              <a:ext cy="125" cx="2164"/>
            </a:xfrm>
            <a:custGeom>
              <a:avLst/>
              <a:gdLst/>
              <a:ahLst/>
              <a:cxnLst>
                <a:cxn ang="0">
                  <a:pos y="123" x="46"/>
                </a:cxn>
                <a:cxn ang="0">
                  <a:pos y="124" x="2096"/>
                </a:cxn>
                <a:cxn ang="0">
                  <a:pos y="120" x="2137"/>
                </a:cxn>
                <a:cxn ang="0">
                  <a:pos y="104" x="2160"/>
                </a:cxn>
                <a:cxn ang="0">
                  <a:pos y="14" x="2163"/>
                </a:cxn>
                <a:cxn ang="0">
                  <a:pos y="4" x="2134"/>
                </a:cxn>
                <a:cxn ang="0">
                  <a:pos y="34" x="2118"/>
                </a:cxn>
                <a:cxn ang="0">
                  <a:pos y="31" x="2097"/>
                </a:cxn>
                <a:cxn ang="0">
                  <a:pos y="17" x="2054"/>
                </a:cxn>
                <a:cxn ang="0">
                  <a:pos y="21" x="1998"/>
                </a:cxn>
                <a:cxn ang="0">
                  <a:pos y="25" x="1951"/>
                </a:cxn>
                <a:cxn ang="0">
                  <a:pos y="17" x="1910"/>
                </a:cxn>
                <a:cxn ang="0">
                  <a:pos y="27" x="1868"/>
                </a:cxn>
                <a:cxn ang="0">
                  <a:pos y="33" x="1841"/>
                </a:cxn>
                <a:cxn ang="0">
                  <a:pos y="28" x="1776"/>
                </a:cxn>
                <a:cxn ang="0">
                  <a:pos y="24" x="1716"/>
                </a:cxn>
                <a:cxn ang="0">
                  <a:pos y="54" x="1644"/>
                </a:cxn>
                <a:cxn ang="0">
                  <a:pos y="38" x="1589"/>
                </a:cxn>
                <a:cxn ang="0">
                  <a:pos y="37" x="1524"/>
                </a:cxn>
                <a:cxn ang="0">
                  <a:pos y="36" x="1417"/>
                </a:cxn>
                <a:cxn ang="0">
                  <a:pos y="33" x="1367"/>
                </a:cxn>
                <a:cxn ang="0">
                  <a:pos y="24" x="1327"/>
                </a:cxn>
                <a:cxn ang="0">
                  <a:pos y="43" x="1237"/>
                </a:cxn>
                <a:cxn ang="0">
                  <a:pos y="33" x="1159"/>
                </a:cxn>
                <a:cxn ang="0">
                  <a:pos y="38" x="1065"/>
                </a:cxn>
                <a:cxn ang="0">
                  <a:pos y="38" x="988"/>
                </a:cxn>
                <a:cxn ang="0">
                  <a:pos y="51" x="897"/>
                </a:cxn>
                <a:cxn ang="0">
                  <a:pos y="45" x="801"/>
                </a:cxn>
                <a:cxn ang="0">
                  <a:pos y="46" x="692"/>
                </a:cxn>
                <a:cxn ang="0">
                  <a:pos y="33" x="575"/>
                </a:cxn>
                <a:cxn ang="0">
                  <a:pos y="23" x="454"/>
                </a:cxn>
                <a:cxn ang="0">
                  <a:pos y="35" x="371"/>
                </a:cxn>
                <a:cxn ang="0">
                  <a:pos y="31" x="322"/>
                </a:cxn>
                <a:cxn ang="0">
                  <a:pos y="36" x="252"/>
                </a:cxn>
                <a:cxn ang="0">
                  <a:pos y="35" x="176"/>
                </a:cxn>
                <a:cxn ang="0">
                  <a:pos y="43" x="99"/>
                </a:cxn>
                <a:cxn ang="0">
                  <a:pos y="37" x="20"/>
                </a:cxn>
                <a:cxn ang="0">
                  <a:pos y="73" x="2"/>
                </a:cxn>
                <a:cxn ang="0">
                  <a:pos y="116" x="16"/>
                </a:cxn>
              </a:cxnLst>
              <a:rect t="0" r="r" l="0" b="b"/>
              <a:pathLst>
                <a:path w="2164" h="125">
                  <a:moveTo>
                    <a:pt y="120" x="29"/>
                  </a:moveTo>
                  <a:lnTo>
                    <a:pt y="123" x="46"/>
                  </a:lnTo>
                  <a:lnTo>
                    <a:pt y="124" x="66"/>
                  </a:lnTo>
                  <a:lnTo>
                    <a:pt y="124" x="2096"/>
                  </a:lnTo>
                  <a:lnTo>
                    <a:pt y="122" x="2120"/>
                  </a:lnTo>
                  <a:lnTo>
                    <a:pt y="120" x="2137"/>
                  </a:lnTo>
                  <a:lnTo>
                    <a:pt y="113" x="2152"/>
                  </a:lnTo>
                  <a:lnTo>
                    <a:pt y="104" x="2160"/>
                  </a:lnTo>
                  <a:lnTo>
                    <a:pt y="95" x="2163"/>
                  </a:lnTo>
                  <a:lnTo>
                    <a:pt y="14" x="2163"/>
                  </a:lnTo>
                  <a:lnTo>
                    <a:pt y="0" x="2144"/>
                  </a:lnTo>
                  <a:lnTo>
                    <a:pt y="4" x="2134"/>
                  </a:lnTo>
                  <a:lnTo>
                    <a:pt y="18" x="2125"/>
                  </a:lnTo>
                  <a:lnTo>
                    <a:pt y="34" x="2118"/>
                  </a:lnTo>
                  <a:lnTo>
                    <a:pt y="33" x="2109"/>
                  </a:lnTo>
                  <a:lnTo>
                    <a:pt y="31" x="2097"/>
                  </a:lnTo>
                  <a:lnTo>
                    <a:pt y="23" x="2071"/>
                  </a:lnTo>
                  <a:lnTo>
                    <a:pt y="17" x="2054"/>
                  </a:lnTo>
                  <a:lnTo>
                    <a:pt y="14" x="2027"/>
                  </a:lnTo>
                  <a:lnTo>
                    <a:pt y="21" x="1998"/>
                  </a:lnTo>
                  <a:lnTo>
                    <a:pt y="33" x="1970"/>
                  </a:lnTo>
                  <a:lnTo>
                    <a:pt y="25" x="1951"/>
                  </a:lnTo>
                  <a:lnTo>
                    <a:pt y="23" x="1934"/>
                  </a:lnTo>
                  <a:lnTo>
                    <a:pt y="17" x="1910"/>
                  </a:lnTo>
                  <a:lnTo>
                    <a:pt y="19" x="1885"/>
                  </a:lnTo>
                  <a:lnTo>
                    <a:pt y="27" x="1868"/>
                  </a:lnTo>
                  <a:lnTo>
                    <a:pt y="37" x="1861"/>
                  </a:lnTo>
                  <a:lnTo>
                    <a:pt y="33" x="1841"/>
                  </a:lnTo>
                  <a:lnTo>
                    <a:pt y="33" x="1813"/>
                  </a:lnTo>
                  <a:lnTo>
                    <a:pt y="28" x="1776"/>
                  </a:lnTo>
                  <a:lnTo>
                    <a:pt y="37" x="1744"/>
                  </a:lnTo>
                  <a:lnTo>
                    <a:pt y="24" x="1716"/>
                  </a:lnTo>
                  <a:lnTo>
                    <a:pt y="33" x="1679"/>
                  </a:lnTo>
                  <a:lnTo>
                    <a:pt y="54" x="1644"/>
                  </a:lnTo>
                  <a:lnTo>
                    <a:pt y="46" x="1614"/>
                  </a:lnTo>
                  <a:lnTo>
                    <a:pt y="38" x="1589"/>
                  </a:lnTo>
                  <a:lnTo>
                    <a:pt y="34" x="1560"/>
                  </a:lnTo>
                  <a:lnTo>
                    <a:pt y="37" x="1524"/>
                  </a:lnTo>
                  <a:lnTo>
                    <a:pt y="44" x="1467"/>
                  </a:lnTo>
                  <a:lnTo>
                    <a:pt y="36" x="1417"/>
                  </a:lnTo>
                  <a:lnTo>
                    <a:pt y="40" x="1395"/>
                  </a:lnTo>
                  <a:lnTo>
                    <a:pt y="33" x="1367"/>
                  </a:lnTo>
                  <a:lnTo>
                    <a:pt y="25" x="1348"/>
                  </a:lnTo>
                  <a:lnTo>
                    <a:pt y="24" x="1327"/>
                  </a:lnTo>
                  <a:lnTo>
                    <a:pt y="28" x="1287"/>
                  </a:lnTo>
                  <a:lnTo>
                    <a:pt y="43" x="1237"/>
                  </a:lnTo>
                  <a:lnTo>
                    <a:pt y="30" x="1194"/>
                  </a:lnTo>
                  <a:lnTo>
                    <a:pt y="33" x="1159"/>
                  </a:lnTo>
                  <a:lnTo>
                    <a:pt y="51" x="1125"/>
                  </a:lnTo>
                  <a:lnTo>
                    <a:pt y="38" x="1065"/>
                  </a:lnTo>
                  <a:lnTo>
                    <a:pt y="45" x="1019"/>
                  </a:lnTo>
                  <a:lnTo>
                    <a:pt y="38" x="988"/>
                  </a:lnTo>
                  <a:lnTo>
                    <a:pt y="42" x="943"/>
                  </a:lnTo>
                  <a:lnTo>
                    <a:pt y="51" x="897"/>
                  </a:lnTo>
                  <a:lnTo>
                    <a:pt y="48" x="866"/>
                  </a:lnTo>
                  <a:lnTo>
                    <a:pt y="45" x="801"/>
                  </a:lnTo>
                  <a:lnTo>
                    <a:pt y="51" x="760"/>
                  </a:lnTo>
                  <a:lnTo>
                    <a:pt y="46" x="692"/>
                  </a:lnTo>
                  <a:lnTo>
                    <a:pt y="42" x="636"/>
                  </a:lnTo>
                  <a:lnTo>
                    <a:pt y="33" x="575"/>
                  </a:lnTo>
                  <a:lnTo>
                    <a:pt y="42" x="518"/>
                  </a:lnTo>
                  <a:lnTo>
                    <a:pt y="23" x="454"/>
                  </a:lnTo>
                  <a:lnTo>
                    <a:pt y="24" x="404"/>
                  </a:lnTo>
                  <a:lnTo>
                    <a:pt y="35" x="371"/>
                  </a:lnTo>
                  <a:lnTo>
                    <a:pt y="26" x="349"/>
                  </a:lnTo>
                  <a:lnTo>
                    <a:pt y="31" x="322"/>
                  </a:lnTo>
                  <a:lnTo>
                    <a:pt y="33" x="287"/>
                  </a:lnTo>
                  <a:lnTo>
                    <a:pt y="36" x="252"/>
                  </a:lnTo>
                  <a:lnTo>
                    <a:pt y="44" x="211"/>
                  </a:lnTo>
                  <a:lnTo>
                    <a:pt y="35" x="176"/>
                  </a:lnTo>
                  <a:lnTo>
                    <a:pt y="39" x="143"/>
                  </a:lnTo>
                  <a:lnTo>
                    <a:pt y="43" x="99"/>
                  </a:lnTo>
                  <a:lnTo>
                    <a:pt y="39" x="71"/>
                  </a:lnTo>
                  <a:lnTo>
                    <a:pt y="37" x="20"/>
                  </a:lnTo>
                  <a:lnTo>
                    <a:pt y="46" x="0"/>
                  </a:lnTo>
                  <a:lnTo>
                    <a:pt y="73" x="2"/>
                  </a:lnTo>
                  <a:lnTo>
                    <a:pt y="96" x="5"/>
                  </a:lnTo>
                  <a:lnTo>
                    <a:pt y="116" x="16"/>
                  </a:lnTo>
                  <a:lnTo>
                    <a:pt y="120" x="29"/>
                  </a:lnTo>
                </a:path>
              </a:pathLst>
            </a:custGeom>
            <a:gradFill rotWithShape="0">
              <a:gsLst>
                <a:gs pos="0">
                  <a:srgbClr val="CC6600"/>
                </a:gs>
                <a:gs pos="100000">
                  <a:srgbClr val="000000"/>
                </a:gs>
              </a:gsLst>
              <a:lin scaled="1" ang="5400000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numCol="1"/>
            <a:lstStyle/>
            <a:p>
              <a:pPr>
                <a:defRPr/>
              </a:pPr>
              <a:endParaRPr lang="en-US"/>
            </a:p>
          </p:txBody>
        </p:sp>
        <p:sp>
          <p:nvSpPr>
            <p:cNvPr name="Freeform 22" id="69654"/>
            <p:cNvSpPr>
              <a:spLocks/>
            </p:cNvSpPr>
            <p:nvPr/>
          </p:nvSpPr>
          <p:spPr>
            <a:xfrm>
              <a:off y="104" x="3570"/>
              <a:ext cy="162" cx="2129"/>
            </a:xfrm>
            <a:custGeom>
              <a:avLst/>
              <a:gdLst/>
              <a:ahLst/>
              <a:cxnLst>
                <a:cxn ang="0">
                  <a:pos y="122" x="0"/>
                </a:cxn>
                <a:cxn ang="0">
                  <a:pos y="129" x="5"/>
                </a:cxn>
                <a:cxn ang="0">
                  <a:pos y="58" x="9"/>
                </a:cxn>
                <a:cxn ang="0">
                  <a:pos y="29" x="28"/>
                </a:cxn>
                <a:cxn ang="0">
                  <a:pos y="25" x="101"/>
                </a:cxn>
                <a:cxn ang="0">
                  <a:pos y="29" x="243"/>
                </a:cxn>
                <a:cxn ang="0">
                  <a:pos y="28" x="378"/>
                </a:cxn>
                <a:cxn ang="0">
                  <a:pos y="29" x="537"/>
                </a:cxn>
                <a:cxn ang="0">
                  <a:pos y="25" x="645"/>
                </a:cxn>
                <a:cxn ang="0">
                  <a:pos y="25" x="735"/>
                </a:cxn>
                <a:cxn ang="0">
                  <a:pos y="33" x="870"/>
                </a:cxn>
                <a:cxn ang="0">
                  <a:pos y="35" x="968"/>
                </a:cxn>
                <a:cxn ang="0">
                  <a:pos y="29" x="1079"/>
                </a:cxn>
                <a:cxn ang="0">
                  <a:pos y="40" x="1212"/>
                </a:cxn>
                <a:cxn ang="0">
                  <a:pos y="37" x="1316"/>
                </a:cxn>
                <a:cxn ang="0">
                  <a:pos y="32" x="1414"/>
                </a:cxn>
                <a:cxn ang="0">
                  <a:pos y="36" x="1525"/>
                </a:cxn>
                <a:cxn ang="0">
                  <a:pos y="32" x="1621"/>
                </a:cxn>
                <a:cxn ang="0">
                  <a:pos y="29" x="1714"/>
                </a:cxn>
                <a:cxn ang="0">
                  <a:pos y="32" x="1781"/>
                </a:cxn>
                <a:cxn ang="0">
                  <a:pos y="25" x="1913"/>
                </a:cxn>
                <a:cxn ang="0">
                  <a:pos y="33" x="2046"/>
                </a:cxn>
                <a:cxn ang="0">
                  <a:pos y="47" x="2093"/>
                </a:cxn>
                <a:cxn ang="0">
                  <a:pos y="68" x="2115"/>
                </a:cxn>
                <a:cxn ang="0">
                  <a:pos y="124" x="2128"/>
                </a:cxn>
                <a:cxn ang="0">
                  <a:pos y="41" x="2128"/>
                </a:cxn>
                <a:cxn ang="0">
                  <a:pos y="16" x="2120"/>
                </a:cxn>
                <a:cxn ang="0">
                  <a:pos y="6" x="1974"/>
                </a:cxn>
                <a:cxn ang="0">
                  <a:pos y="1" x="1855"/>
                </a:cxn>
                <a:cxn ang="0">
                  <a:pos y="3" x="1774"/>
                </a:cxn>
                <a:cxn ang="0">
                  <a:pos y="8" x="1658"/>
                </a:cxn>
                <a:cxn ang="0">
                  <a:pos y="6" x="1453"/>
                </a:cxn>
                <a:cxn ang="0">
                  <a:pos y="6" x="1311"/>
                </a:cxn>
                <a:cxn ang="0">
                  <a:pos y="6" x="1212"/>
                </a:cxn>
                <a:cxn ang="0">
                  <a:pos y="4" x="1135"/>
                </a:cxn>
                <a:cxn ang="0">
                  <a:pos y="6" x="1000"/>
                </a:cxn>
                <a:cxn ang="0">
                  <a:pos y="6" x="837"/>
                </a:cxn>
                <a:cxn ang="0">
                  <a:pos y="4" x="652"/>
                </a:cxn>
                <a:cxn ang="0">
                  <a:pos y="2" x="569"/>
                </a:cxn>
                <a:cxn ang="0">
                  <a:pos y="2" x="431"/>
                </a:cxn>
                <a:cxn ang="0">
                  <a:pos y="2" x="256"/>
                </a:cxn>
                <a:cxn ang="0">
                  <a:pos y="0" x="107"/>
                </a:cxn>
                <a:cxn ang="0">
                  <a:pos y="1" x="34"/>
                </a:cxn>
                <a:cxn ang="0">
                  <a:pos y="18" x="5"/>
                </a:cxn>
                <a:cxn ang="0">
                  <a:pos y="56" x="0"/>
                </a:cxn>
              </a:cxnLst>
              <a:rect t="0" r="r" l="0" b="b"/>
              <a:pathLst>
                <a:path w="2129" h="162">
                  <a:moveTo>
                    <a:pt y="78" x="0"/>
                  </a:moveTo>
                  <a:lnTo>
                    <a:pt y="122" x="0"/>
                  </a:lnTo>
                  <a:lnTo>
                    <a:pt y="161" x="0"/>
                  </a:lnTo>
                  <a:lnTo>
                    <a:pt y="129" x="5"/>
                  </a:lnTo>
                  <a:lnTo>
                    <a:pt y="104" x="7"/>
                  </a:lnTo>
                  <a:lnTo>
                    <a:pt y="58" x="9"/>
                  </a:lnTo>
                  <a:lnTo>
                    <a:pt y="36" x="15"/>
                  </a:lnTo>
                  <a:lnTo>
                    <a:pt y="29" x="28"/>
                  </a:lnTo>
                  <a:lnTo>
                    <a:pt y="24" x="60"/>
                  </a:lnTo>
                  <a:lnTo>
                    <a:pt y="25" x="101"/>
                  </a:lnTo>
                  <a:lnTo>
                    <a:pt y="25" x="200"/>
                  </a:lnTo>
                  <a:lnTo>
                    <a:pt y="29" x="243"/>
                  </a:lnTo>
                  <a:lnTo>
                    <a:pt y="25" x="306"/>
                  </a:lnTo>
                  <a:lnTo>
                    <a:pt y="28" x="378"/>
                  </a:lnTo>
                  <a:lnTo>
                    <a:pt y="27" x="431"/>
                  </a:lnTo>
                  <a:lnTo>
                    <a:pt y="29" x="537"/>
                  </a:lnTo>
                  <a:lnTo>
                    <a:pt y="29" x="574"/>
                  </a:lnTo>
                  <a:lnTo>
                    <a:pt y="25" x="645"/>
                  </a:lnTo>
                  <a:lnTo>
                    <a:pt y="30" x="669"/>
                  </a:lnTo>
                  <a:lnTo>
                    <a:pt y="25" x="735"/>
                  </a:lnTo>
                  <a:lnTo>
                    <a:pt y="29" x="836"/>
                  </a:lnTo>
                  <a:lnTo>
                    <a:pt y="33" x="870"/>
                  </a:lnTo>
                  <a:lnTo>
                    <a:pt y="29" x="923"/>
                  </a:lnTo>
                  <a:lnTo>
                    <a:pt y="35" x="968"/>
                  </a:lnTo>
                  <a:lnTo>
                    <a:pt y="35" x="1006"/>
                  </a:lnTo>
                  <a:lnTo>
                    <a:pt y="29" x="1079"/>
                  </a:lnTo>
                  <a:lnTo>
                    <a:pt y="33" x="1149"/>
                  </a:lnTo>
                  <a:lnTo>
                    <a:pt y="40" x="1212"/>
                  </a:lnTo>
                  <a:lnTo>
                    <a:pt y="41" x="1231"/>
                  </a:lnTo>
                  <a:lnTo>
                    <a:pt y="37" x="1316"/>
                  </a:lnTo>
                  <a:lnTo>
                    <a:pt y="34" x="1395"/>
                  </a:lnTo>
                  <a:lnTo>
                    <a:pt y="32" x="1414"/>
                  </a:lnTo>
                  <a:lnTo>
                    <a:pt y="33" x="1443"/>
                  </a:lnTo>
                  <a:lnTo>
                    <a:pt y="36" x="1525"/>
                  </a:lnTo>
                  <a:lnTo>
                    <a:pt y="30" x="1588"/>
                  </a:lnTo>
                  <a:lnTo>
                    <a:pt y="32" x="1621"/>
                  </a:lnTo>
                  <a:lnTo>
                    <a:pt y="33" x="1671"/>
                  </a:lnTo>
                  <a:lnTo>
                    <a:pt y="29" x="1714"/>
                  </a:lnTo>
                  <a:lnTo>
                    <a:pt y="25" x="1742"/>
                  </a:lnTo>
                  <a:lnTo>
                    <a:pt y="32" x="1781"/>
                  </a:lnTo>
                  <a:lnTo>
                    <a:pt y="34" x="1860"/>
                  </a:lnTo>
                  <a:lnTo>
                    <a:pt y="25" x="1913"/>
                  </a:lnTo>
                  <a:lnTo>
                    <a:pt y="33" x="1990"/>
                  </a:lnTo>
                  <a:lnTo>
                    <a:pt y="33" x="2046"/>
                  </a:lnTo>
                  <a:lnTo>
                    <a:pt y="33" x="2075"/>
                  </a:lnTo>
                  <a:lnTo>
                    <a:pt y="47" x="2093"/>
                  </a:lnTo>
                  <a:lnTo>
                    <a:pt y="54" x="2105"/>
                  </a:lnTo>
                  <a:lnTo>
                    <a:pt y="68" x="2115"/>
                  </a:lnTo>
                  <a:lnTo>
                    <a:pt y="92" x="2122"/>
                  </a:lnTo>
                  <a:lnTo>
                    <a:pt y="124" x="2128"/>
                  </a:lnTo>
                  <a:lnTo>
                    <a:pt y="58" x="2128"/>
                  </a:lnTo>
                  <a:lnTo>
                    <a:pt y="41" x="2128"/>
                  </a:lnTo>
                  <a:lnTo>
                    <a:pt y="30" x="2125"/>
                  </a:lnTo>
                  <a:lnTo>
                    <a:pt y="16" x="2120"/>
                  </a:lnTo>
                  <a:lnTo>
                    <a:pt y="7" x="2089"/>
                  </a:lnTo>
                  <a:lnTo>
                    <a:pt y="6" x="1974"/>
                  </a:lnTo>
                  <a:lnTo>
                    <a:pt y="1" x="1946"/>
                  </a:lnTo>
                  <a:lnTo>
                    <a:pt y="1" x="1855"/>
                  </a:lnTo>
                  <a:lnTo>
                    <a:pt y="3" x="1829"/>
                  </a:lnTo>
                  <a:lnTo>
                    <a:pt y="3" x="1774"/>
                  </a:lnTo>
                  <a:lnTo>
                    <a:pt y="2" x="1733"/>
                  </a:lnTo>
                  <a:lnTo>
                    <a:pt y="8" x="1658"/>
                  </a:lnTo>
                  <a:lnTo>
                    <a:pt y="3" x="1501"/>
                  </a:lnTo>
                  <a:lnTo>
                    <a:pt y="6" x="1453"/>
                  </a:lnTo>
                  <a:lnTo>
                    <a:pt y="10" x="1366"/>
                  </a:lnTo>
                  <a:lnTo>
                    <a:pt y="6" x="1311"/>
                  </a:lnTo>
                  <a:lnTo>
                    <a:pt y="6" x="1256"/>
                  </a:lnTo>
                  <a:lnTo>
                    <a:pt y="6" x="1212"/>
                  </a:lnTo>
                  <a:lnTo>
                    <a:pt y="9" x="1164"/>
                  </a:lnTo>
                  <a:lnTo>
                    <a:pt y="4" x="1135"/>
                  </a:lnTo>
                  <a:lnTo>
                    <a:pt y="6" x="1031"/>
                  </a:lnTo>
                  <a:lnTo>
                    <a:pt y="6" x="1000"/>
                  </a:lnTo>
                  <a:lnTo>
                    <a:pt y="4" x="945"/>
                  </a:lnTo>
                  <a:lnTo>
                    <a:pt y="6" x="837"/>
                  </a:lnTo>
                  <a:lnTo>
                    <a:pt y="4" x="741"/>
                  </a:lnTo>
                  <a:lnTo>
                    <a:pt y="4" x="652"/>
                  </a:lnTo>
                  <a:lnTo>
                    <a:pt y="6" x="610"/>
                  </a:lnTo>
                  <a:lnTo>
                    <a:pt y="2" x="569"/>
                  </a:lnTo>
                  <a:lnTo>
                    <a:pt y="2" x="535"/>
                  </a:lnTo>
                  <a:lnTo>
                    <a:pt y="2" x="431"/>
                  </a:lnTo>
                  <a:lnTo>
                    <a:pt y="4" x="312"/>
                  </a:lnTo>
                  <a:lnTo>
                    <a:pt y="2" x="256"/>
                  </a:lnTo>
                  <a:lnTo>
                    <a:pt y="4" x="190"/>
                  </a:lnTo>
                  <a:lnTo>
                    <a:pt y="0" x="107"/>
                  </a:lnTo>
                  <a:lnTo>
                    <a:pt y="0" x="56"/>
                  </a:lnTo>
                  <a:lnTo>
                    <a:pt y="1" x="34"/>
                  </a:lnTo>
                  <a:lnTo>
                    <a:pt y="6" x="19"/>
                  </a:lnTo>
                  <a:lnTo>
                    <a:pt y="18" x="5"/>
                  </a:lnTo>
                  <a:lnTo>
                    <a:pt y="37" x="1"/>
                  </a:lnTo>
                  <a:lnTo>
                    <a:pt y="56" x="0"/>
                  </a:lnTo>
                  <a:lnTo>
                    <a:pt y="78" x="0"/>
                  </a:lnTo>
                </a:path>
              </a:pathLst>
            </a:custGeom>
            <a:solidFill>
              <a:srgbClr val="FFFFFF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numCol="1"/>
            <a:lstStyle/>
            <a:p>
              <a:pPr>
                <a:defRPr/>
              </a:pPr>
              <a:endParaRPr lang="en-US"/>
            </a:p>
          </p:txBody>
        </p:sp>
        <p:sp>
          <p:nvSpPr>
            <p:cNvPr name="Freeform 23" id="69655"/>
            <p:cNvSpPr>
              <a:spLocks/>
            </p:cNvSpPr>
            <p:nvPr/>
          </p:nvSpPr>
          <p:spPr>
            <a:xfrm>
              <a:off y="363" x="3574"/>
              <a:ext cy="65" cx="2128"/>
            </a:xfrm>
            <a:custGeom>
              <a:avLst/>
              <a:gdLst/>
              <a:ahLst/>
              <a:cxnLst>
                <a:cxn ang="0">
                  <a:pos y="15" x="0"/>
                </a:cxn>
                <a:cxn ang="0">
                  <a:pos y="12" x="6"/>
                </a:cxn>
                <a:cxn ang="0">
                  <a:pos y="40" x="8"/>
                </a:cxn>
                <a:cxn ang="0">
                  <a:pos y="52" x="27"/>
                </a:cxn>
                <a:cxn ang="0">
                  <a:pos y="49" x="59"/>
                </a:cxn>
                <a:cxn ang="0">
                  <a:pos y="49" x="110"/>
                </a:cxn>
                <a:cxn ang="0">
                  <a:pos y="50" x="162"/>
                </a:cxn>
                <a:cxn ang="0">
                  <a:pos y="51" x="192"/>
                </a:cxn>
                <a:cxn ang="0">
                  <a:pos y="48" x="248"/>
                </a:cxn>
                <a:cxn ang="0">
                  <a:pos y="51" x="327"/>
                </a:cxn>
                <a:cxn ang="0">
                  <a:pos y="51" x="413"/>
                </a:cxn>
                <a:cxn ang="0">
                  <a:pos y="53" x="479"/>
                </a:cxn>
                <a:cxn ang="0">
                  <a:pos y="52" x="517"/>
                </a:cxn>
                <a:cxn ang="0">
                  <a:pos y="53" x="645"/>
                </a:cxn>
                <a:cxn ang="0">
                  <a:pos y="49" x="725"/>
                </a:cxn>
                <a:cxn ang="0">
                  <a:pos y="50" x="805"/>
                </a:cxn>
                <a:cxn ang="0">
                  <a:pos y="50" x="869"/>
                </a:cxn>
                <a:cxn ang="0">
                  <a:pos y="49" x="968"/>
                </a:cxn>
                <a:cxn ang="0">
                  <a:pos y="46" x="1044"/>
                </a:cxn>
                <a:cxn ang="0">
                  <a:pos y="47" x="1157"/>
                </a:cxn>
                <a:cxn ang="0">
                  <a:pos y="49" x="1295"/>
                </a:cxn>
                <a:cxn ang="0">
                  <a:pos y="46" x="1377"/>
                </a:cxn>
                <a:cxn ang="0">
                  <a:pos y="51" x="1412"/>
                </a:cxn>
                <a:cxn ang="0">
                  <a:pos y="51" x="1519"/>
                </a:cxn>
                <a:cxn ang="0">
                  <a:pos y="51" x="1606"/>
                </a:cxn>
                <a:cxn ang="0">
                  <a:pos y="48" x="1636"/>
                </a:cxn>
                <a:cxn ang="0">
                  <a:pos y="51" x="1686"/>
                </a:cxn>
                <a:cxn ang="0">
                  <a:pos y="52" x="1712"/>
                </a:cxn>
                <a:cxn ang="0">
                  <a:pos y="51" x="1782"/>
                </a:cxn>
                <a:cxn ang="0">
                  <a:pos y="50" x="1841"/>
                </a:cxn>
                <a:cxn ang="0">
                  <a:pos y="48" x="1937"/>
                </a:cxn>
                <a:cxn ang="0">
                  <a:pos y="47" x="2072"/>
                </a:cxn>
                <a:cxn ang="0">
                  <a:pos y="42" x="2104"/>
                </a:cxn>
                <a:cxn ang="0">
                  <a:pos y="27" x="2120"/>
                </a:cxn>
                <a:cxn ang="0">
                  <a:pos y="40" x="2127"/>
                </a:cxn>
                <a:cxn ang="0">
                  <a:pos y="51" x="2124"/>
                </a:cxn>
                <a:cxn ang="0">
                  <a:pos y="61" x="2107"/>
                </a:cxn>
                <a:cxn ang="0">
                  <a:pos y="61" x="1972"/>
                </a:cxn>
                <a:cxn ang="0">
                  <a:pos y="63" x="1854"/>
                </a:cxn>
                <a:cxn ang="0">
                  <a:pos y="64" x="1800"/>
                </a:cxn>
                <a:cxn ang="0">
                  <a:pos y="64" x="1739"/>
                </a:cxn>
                <a:cxn ang="0">
                  <a:pos y="60" x="1628"/>
                </a:cxn>
                <a:cxn ang="0">
                  <a:pos y="59" x="1493"/>
                </a:cxn>
                <a:cxn ang="0">
                  <a:pos y="61" x="1382"/>
                </a:cxn>
                <a:cxn ang="0">
                  <a:pos y="61" x="1310"/>
                </a:cxn>
                <a:cxn ang="0">
                  <a:pos y="61" x="1256"/>
                </a:cxn>
                <a:cxn ang="0">
                  <a:pos y="62" x="1212"/>
                </a:cxn>
                <a:cxn ang="0">
                  <a:pos y="60" x="1163"/>
                </a:cxn>
                <a:cxn ang="0">
                  <a:pos y="63" x="1106"/>
                </a:cxn>
                <a:cxn ang="0">
                  <a:pos y="62" x="1030"/>
                </a:cxn>
                <a:cxn ang="0">
                  <a:pos y="62" x="971"/>
                </a:cxn>
                <a:cxn ang="0">
                  <a:pos y="64" x="885"/>
                </a:cxn>
                <a:cxn ang="0">
                  <a:pos y="64" x="784"/>
                </a:cxn>
                <a:cxn ang="0">
                  <a:pos y="64" x="692"/>
                </a:cxn>
                <a:cxn ang="0">
                  <a:pos y="61" x="609"/>
                </a:cxn>
                <a:cxn ang="0">
                  <a:pos y="62" x="534"/>
                </a:cxn>
                <a:cxn ang="0">
                  <a:pos y="63" x="401"/>
                </a:cxn>
                <a:cxn ang="0">
                  <a:pos y="62" x="256"/>
                </a:cxn>
                <a:cxn ang="0">
                  <a:pos y="61" x="19"/>
                </a:cxn>
                <a:cxn ang="0">
                  <a:pos y="49" x="1"/>
                </a:cxn>
                <a:cxn ang="0">
                  <a:pos y="32" x="0"/>
                </a:cxn>
              </a:cxnLst>
              <a:rect t="0" r="r" l="0" b="b"/>
              <a:pathLst>
                <a:path w="2128" h="65">
                  <a:moveTo>
                    <a:pt y="32" x="0"/>
                  </a:moveTo>
                  <a:lnTo>
                    <a:pt y="15" x="0"/>
                  </a:lnTo>
                  <a:lnTo>
                    <a:pt y="0" x="0"/>
                  </a:lnTo>
                  <a:lnTo>
                    <a:pt y="12" x="6"/>
                  </a:lnTo>
                  <a:lnTo>
                    <a:pt y="22" x="7"/>
                  </a:lnTo>
                  <a:lnTo>
                    <a:pt y="40" x="8"/>
                  </a:lnTo>
                  <a:lnTo>
                    <a:pt y="49" x="15"/>
                  </a:lnTo>
                  <a:lnTo>
                    <a:pt y="52" x="27"/>
                  </a:lnTo>
                  <a:lnTo>
                    <a:pt y="50" x="40"/>
                  </a:lnTo>
                  <a:lnTo>
                    <a:pt y="49" x="59"/>
                  </a:lnTo>
                  <a:lnTo>
                    <a:pt y="48" x="91"/>
                  </a:lnTo>
                  <a:lnTo>
                    <a:pt y="49" x="110"/>
                  </a:lnTo>
                  <a:lnTo>
                    <a:pt y="49" x="127"/>
                  </a:lnTo>
                  <a:lnTo>
                    <a:pt y="50" x="162"/>
                  </a:lnTo>
                  <a:lnTo>
                    <a:pt y="51" x="175"/>
                  </a:lnTo>
                  <a:lnTo>
                    <a:pt y="51" x="192"/>
                  </a:lnTo>
                  <a:lnTo>
                    <a:pt y="49" x="219"/>
                  </a:lnTo>
                  <a:lnTo>
                    <a:pt y="48" x="248"/>
                  </a:lnTo>
                  <a:lnTo>
                    <a:pt y="48" x="284"/>
                  </a:lnTo>
                  <a:lnTo>
                    <a:pt y="51" x="327"/>
                  </a:lnTo>
                  <a:lnTo>
                    <a:pt y="53" x="383"/>
                  </a:lnTo>
                  <a:lnTo>
                    <a:pt y="51" x="413"/>
                  </a:lnTo>
                  <a:lnTo>
                    <a:pt y="53" x="431"/>
                  </a:lnTo>
                  <a:lnTo>
                    <a:pt y="53" x="479"/>
                  </a:lnTo>
                  <a:lnTo>
                    <a:pt y="50" x="496"/>
                  </a:lnTo>
                  <a:lnTo>
                    <a:pt y="52" x="517"/>
                  </a:lnTo>
                  <a:lnTo>
                    <a:pt y="52" x="574"/>
                  </a:lnTo>
                  <a:lnTo>
                    <a:pt y="53" x="645"/>
                  </a:lnTo>
                  <a:lnTo>
                    <a:pt y="51" x="669"/>
                  </a:lnTo>
                  <a:lnTo>
                    <a:pt y="49" x="725"/>
                  </a:lnTo>
                  <a:lnTo>
                    <a:pt y="48" x="762"/>
                  </a:lnTo>
                  <a:lnTo>
                    <a:pt y="50" x="805"/>
                  </a:lnTo>
                  <a:lnTo>
                    <a:pt y="52" x="835"/>
                  </a:lnTo>
                  <a:lnTo>
                    <a:pt y="50" x="869"/>
                  </a:lnTo>
                  <a:lnTo>
                    <a:pt y="52" x="929"/>
                  </a:lnTo>
                  <a:lnTo>
                    <a:pt y="49" x="968"/>
                  </a:lnTo>
                  <a:lnTo>
                    <a:pt y="49" x="1005"/>
                  </a:lnTo>
                  <a:lnTo>
                    <a:pt y="46" x="1044"/>
                  </a:lnTo>
                  <a:lnTo>
                    <a:pt y="50" x="1093"/>
                  </a:lnTo>
                  <a:lnTo>
                    <a:pt y="47" x="1157"/>
                  </a:lnTo>
                  <a:lnTo>
                    <a:pt y="47" x="1230"/>
                  </a:lnTo>
                  <a:lnTo>
                    <a:pt y="49" x="1295"/>
                  </a:lnTo>
                  <a:lnTo>
                    <a:pt y="46" x="1334"/>
                  </a:lnTo>
                  <a:lnTo>
                    <a:pt y="46" x="1377"/>
                  </a:lnTo>
                  <a:lnTo>
                    <a:pt y="50" x="1394"/>
                  </a:lnTo>
                  <a:lnTo>
                    <a:pt y="51" x="1412"/>
                  </a:lnTo>
                  <a:lnTo>
                    <a:pt y="49" x="1469"/>
                  </a:lnTo>
                  <a:lnTo>
                    <a:pt y="51" x="1519"/>
                  </a:lnTo>
                  <a:lnTo>
                    <a:pt y="51" x="1587"/>
                  </a:lnTo>
                  <a:lnTo>
                    <a:pt y="51" x="1606"/>
                  </a:lnTo>
                  <a:lnTo>
                    <a:pt y="51" x="1619"/>
                  </a:lnTo>
                  <a:lnTo>
                    <a:pt y="48" x="1636"/>
                  </a:lnTo>
                  <a:lnTo>
                    <a:pt y="50" x="1670"/>
                  </a:lnTo>
                  <a:lnTo>
                    <a:pt y="51" x="1686"/>
                  </a:lnTo>
                  <a:lnTo>
                    <a:pt y="50" x="1698"/>
                  </a:lnTo>
                  <a:lnTo>
                    <a:pt y="52" x="1712"/>
                  </a:lnTo>
                  <a:lnTo>
                    <a:pt y="49" x="1739"/>
                  </a:lnTo>
                  <a:lnTo>
                    <a:pt y="51" x="1782"/>
                  </a:lnTo>
                  <a:lnTo>
                    <a:pt y="48" x="1824"/>
                  </a:lnTo>
                  <a:lnTo>
                    <a:pt y="50" x="1841"/>
                  </a:lnTo>
                  <a:lnTo>
                    <a:pt y="50" x="1859"/>
                  </a:lnTo>
                  <a:lnTo>
                    <a:pt y="48" x="1937"/>
                  </a:lnTo>
                  <a:lnTo>
                    <a:pt y="50" x="2013"/>
                  </a:lnTo>
                  <a:lnTo>
                    <a:pt y="47" x="2072"/>
                  </a:lnTo>
                  <a:lnTo>
                    <a:pt y="45" x="2092"/>
                  </a:lnTo>
                  <a:lnTo>
                    <a:pt y="42" x="2104"/>
                  </a:lnTo>
                  <a:lnTo>
                    <a:pt y="36" x="2113"/>
                  </a:lnTo>
                  <a:lnTo>
                    <a:pt y="27" x="2120"/>
                  </a:lnTo>
                  <a:lnTo>
                    <a:pt y="14" x="2127"/>
                  </a:lnTo>
                  <a:lnTo>
                    <a:pt y="40" x="2127"/>
                  </a:lnTo>
                  <a:lnTo>
                    <a:pt y="47" x="2127"/>
                  </a:lnTo>
                  <a:lnTo>
                    <a:pt y="51" x="2124"/>
                  </a:lnTo>
                  <a:lnTo>
                    <a:pt y="57" x="2118"/>
                  </a:lnTo>
                  <a:lnTo>
                    <a:pt y="61" x="2107"/>
                  </a:lnTo>
                  <a:lnTo>
                    <a:pt y="64" x="2029"/>
                  </a:lnTo>
                  <a:lnTo>
                    <a:pt y="61" x="1972"/>
                  </a:lnTo>
                  <a:lnTo>
                    <a:pt y="63" x="1945"/>
                  </a:lnTo>
                  <a:lnTo>
                    <a:pt y="63" x="1854"/>
                  </a:lnTo>
                  <a:lnTo>
                    <a:pt y="62" x="1828"/>
                  </a:lnTo>
                  <a:lnTo>
                    <a:pt y="64" x="1800"/>
                  </a:lnTo>
                  <a:lnTo>
                    <a:pt y="62" x="1772"/>
                  </a:lnTo>
                  <a:lnTo>
                    <a:pt y="64" x="1739"/>
                  </a:lnTo>
                  <a:lnTo>
                    <a:pt y="63" x="1653"/>
                  </a:lnTo>
                  <a:lnTo>
                    <a:pt y="60" x="1628"/>
                  </a:lnTo>
                  <a:lnTo>
                    <a:pt y="63" x="1547"/>
                  </a:lnTo>
                  <a:lnTo>
                    <a:pt y="59" x="1493"/>
                  </a:lnTo>
                  <a:lnTo>
                    <a:pt y="63" x="1430"/>
                  </a:lnTo>
                  <a:lnTo>
                    <a:pt y="61" x="1382"/>
                  </a:lnTo>
                  <a:lnTo>
                    <a:pt y="63" x="1336"/>
                  </a:lnTo>
                  <a:lnTo>
                    <a:pt y="61" x="1310"/>
                  </a:lnTo>
                  <a:lnTo>
                    <a:pt y="61" x="1287"/>
                  </a:lnTo>
                  <a:lnTo>
                    <a:pt y="61" x="1256"/>
                  </a:lnTo>
                  <a:lnTo>
                    <a:pt y="60" x="1235"/>
                  </a:lnTo>
                  <a:lnTo>
                    <a:pt y="62" x="1212"/>
                  </a:lnTo>
                  <a:lnTo>
                    <a:pt y="60" x="1188"/>
                  </a:lnTo>
                  <a:lnTo>
                    <a:pt y="60" x="1163"/>
                  </a:lnTo>
                  <a:lnTo>
                    <a:pt y="62" x="1134"/>
                  </a:lnTo>
                  <a:lnTo>
                    <a:pt y="63" x="1106"/>
                  </a:lnTo>
                  <a:lnTo>
                    <a:pt y="63" x="1075"/>
                  </a:lnTo>
                  <a:lnTo>
                    <a:pt y="62" x="1030"/>
                  </a:lnTo>
                  <a:lnTo>
                    <a:pt y="63" x="998"/>
                  </a:lnTo>
                  <a:lnTo>
                    <a:pt y="62" x="971"/>
                  </a:lnTo>
                  <a:lnTo>
                    <a:pt y="62" x="945"/>
                  </a:lnTo>
                  <a:lnTo>
                    <a:pt y="64" x="885"/>
                  </a:lnTo>
                  <a:lnTo>
                    <a:pt y="61" x="837"/>
                  </a:lnTo>
                  <a:lnTo>
                    <a:pt y="64" x="784"/>
                  </a:lnTo>
                  <a:lnTo>
                    <a:pt y="62" x="740"/>
                  </a:lnTo>
                  <a:lnTo>
                    <a:pt y="64" x="692"/>
                  </a:lnTo>
                  <a:lnTo>
                    <a:pt y="62" x="652"/>
                  </a:lnTo>
                  <a:lnTo>
                    <a:pt y="61" x="609"/>
                  </a:lnTo>
                  <a:lnTo>
                    <a:pt y="62" x="569"/>
                  </a:lnTo>
                  <a:lnTo>
                    <a:pt y="62" x="534"/>
                  </a:lnTo>
                  <a:lnTo>
                    <a:pt y="62" x="431"/>
                  </a:lnTo>
                  <a:lnTo>
                    <a:pt y="63" x="401"/>
                  </a:lnTo>
                  <a:lnTo>
                    <a:pt y="62" x="311"/>
                  </a:lnTo>
                  <a:lnTo>
                    <a:pt y="62" x="256"/>
                  </a:lnTo>
                  <a:lnTo>
                    <a:pt y="61" x="103"/>
                  </a:lnTo>
                  <a:lnTo>
                    <a:pt y="61" x="19"/>
                  </a:lnTo>
                  <a:lnTo>
                    <a:pt y="56" x="4"/>
                  </a:lnTo>
                  <a:lnTo>
                    <a:pt y="49" x="1"/>
                  </a:lnTo>
                  <a:lnTo>
                    <a:pt y="41" x="0"/>
                  </a:lnTo>
                  <a:lnTo>
                    <a:pt y="32" x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numCol="1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name="Rectangle 24" id="69656"/>
          <p:cNvSpPr>
            <a:spLocks noChangeArrowheads="1" noGrp="1"/>
          </p:cNvSpPr>
          <p:nvPr>
            <p:ph type="dt" sz="half" idx="2"/>
          </p:nvPr>
        </p:nvSpPr>
        <p:spPr>
          <a:xfrm>
            <a:off y="6248400" x="685800"/>
            <a:ext cy="457200" cx="1905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tIns="45720" wrap="square" vert="horz" rIns="91440" numCol="1" lIns="91440" bIns="45720" compatLnSpc="1" anchor="t" anchorCtr="0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name="Rectangle 25" id="69657"/>
          <p:cNvSpPr>
            <a:spLocks noChangeArrowheads="1" noGrp="1"/>
          </p:cNvSpPr>
          <p:nvPr>
            <p:ph type="ftr" sz="quarter" idx="3"/>
          </p:nvPr>
        </p:nvSpPr>
        <p:spPr>
          <a:xfrm>
            <a:off y="6248400" x="3124200"/>
            <a:ext cy="457200" cx="2895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tIns="45720" wrap="square" vert="horz" rIns="91440" numCol="1" lIns="91440" bIns="45720" compatLnSpc="1" anchor="t" anchorCtr="0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name="Rectangle 26" id="69658"/>
          <p:cNvSpPr>
            <a:spLocks noChangeArrowheads="1" noGrp="1"/>
          </p:cNvSpPr>
          <p:nvPr>
            <p:ph type="sldNum" sz="quarter" idx="4"/>
          </p:nvPr>
        </p:nvSpPr>
        <p:spPr>
          <a:xfrm>
            <a:off y="6248400" x="6553200"/>
            <a:ext cy="457200" cx="1905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tIns="45720" wrap="square" vert="horz" rIns="91440" numCol="1" lIns="91440" bIns="45720" compatLnSpc="1" anchor="t" anchorCtr="0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type="slidenum" id="{3B2FC24E-58C8-4B2D-9EFD-B2F0C8CBFE96}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tx1="lt1" tx2="lt2" bg1="dk2" accent6="accent6" bg2="dk1" accent5="accent5" accent4="accent4" accent3="accent3" folHlink="folHlink" accent2="accent2" hlink="hlink" accent1="accent1"/>
  <p:sldLayoutIdLst>
    <p:sldLayoutId r:id="rId2" id="2147483648"/>
    <p:sldLayoutId r:id="rId3" id="2147483649"/>
    <p:sldLayoutId r:id="rId4" id="2147483650"/>
    <p:sldLayoutId r:id="rId5" id="2147483651"/>
    <p:sldLayoutId r:id="rId6" id="2147483652"/>
    <p:sldLayoutId r:id="rId7" id="2147483653"/>
    <p:sldLayoutId r:id="rId8" id="2147483654"/>
    <p:sldLayoutId r:id="rId9" id="2147483655"/>
    <p:sldLayoutId r:id="rId10" id="2147483656"/>
    <p:sldLayoutId r:id="rId11" id="2147483657"/>
    <p:sldLayoutId r:id="rId12" id="2147483658"/>
  </p:sldLayoutIdLst>
  <p:hf hdr="0" ftr="0" dt="0"/>
  <p:txStyles>
    <p:titleStyle>
      <a:lvl1pPr fontAlgn="base" algn="ctr" rtl="0" hangingPunct="0" eaLnBrk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fontAlgn="base" algn="ctr" rtl="0" hangingPunct="0" eaLnBrk="0">
        <a:spcBef>
          <a:spcPct val="0"/>
        </a:spcBef>
        <a:spcAft>
          <a:spcPct val="0"/>
        </a:spcAft>
        <a:defRPr sz="4400">
          <a:solidFill>
            <a:schemeClr val="tx2"/>
          </a:solidFill>
          <a:latin charset="0" typeface="Times New Roman"/>
        </a:defRPr>
      </a:lvl2pPr>
      <a:lvl3pPr fontAlgn="base" algn="ctr" rtl="0" hangingPunct="0" eaLnBrk="0">
        <a:spcBef>
          <a:spcPct val="0"/>
        </a:spcBef>
        <a:spcAft>
          <a:spcPct val="0"/>
        </a:spcAft>
        <a:defRPr sz="4400">
          <a:solidFill>
            <a:schemeClr val="tx2"/>
          </a:solidFill>
          <a:latin charset="0" typeface="Times New Roman"/>
        </a:defRPr>
      </a:lvl3pPr>
      <a:lvl4pPr fontAlgn="base" algn="ctr" rtl="0" hangingPunct="0" eaLnBrk="0">
        <a:spcBef>
          <a:spcPct val="0"/>
        </a:spcBef>
        <a:spcAft>
          <a:spcPct val="0"/>
        </a:spcAft>
        <a:defRPr sz="4400">
          <a:solidFill>
            <a:schemeClr val="tx2"/>
          </a:solidFill>
          <a:latin charset="0" typeface="Times New Roman"/>
        </a:defRPr>
      </a:lvl4pPr>
      <a:lvl5pPr fontAlgn="base" algn="ctr" rtl="0" hangingPunct="0" eaLnBrk="0">
        <a:spcBef>
          <a:spcPct val="0"/>
        </a:spcBef>
        <a:spcAft>
          <a:spcPct val="0"/>
        </a:spcAft>
        <a:defRPr sz="4400">
          <a:solidFill>
            <a:schemeClr val="tx2"/>
          </a:solidFill>
          <a:latin charset="0" typeface="Times New Roman"/>
        </a:defRPr>
      </a:lvl5pPr>
      <a:lvl6pPr fontAlgn="base" algn="ctr" rtl="0" marL="457200">
        <a:spcBef>
          <a:spcPct val="0"/>
        </a:spcBef>
        <a:spcAft>
          <a:spcPct val="0"/>
        </a:spcAft>
        <a:defRPr sz="4400">
          <a:solidFill>
            <a:schemeClr val="tx2"/>
          </a:solidFill>
          <a:latin charset="0" typeface="Times New Roman"/>
        </a:defRPr>
      </a:lvl6pPr>
      <a:lvl7pPr fontAlgn="base" algn="ctr" rtl="0" marL="914400">
        <a:spcBef>
          <a:spcPct val="0"/>
        </a:spcBef>
        <a:spcAft>
          <a:spcPct val="0"/>
        </a:spcAft>
        <a:defRPr sz="4400">
          <a:solidFill>
            <a:schemeClr val="tx2"/>
          </a:solidFill>
          <a:latin charset="0" typeface="Times New Roman"/>
        </a:defRPr>
      </a:lvl7pPr>
      <a:lvl8pPr fontAlgn="base" algn="ctr" rtl="0" marL="1371600">
        <a:spcBef>
          <a:spcPct val="0"/>
        </a:spcBef>
        <a:spcAft>
          <a:spcPct val="0"/>
        </a:spcAft>
        <a:defRPr sz="4400">
          <a:solidFill>
            <a:schemeClr val="tx2"/>
          </a:solidFill>
          <a:latin charset="0" typeface="Times New Roman"/>
        </a:defRPr>
      </a:lvl8pPr>
      <a:lvl9pPr fontAlgn="base" algn="ctr" rtl="0" marL="1828800">
        <a:spcBef>
          <a:spcPct val="0"/>
        </a:spcBef>
        <a:spcAft>
          <a:spcPct val="0"/>
        </a:spcAft>
        <a:defRPr sz="4400">
          <a:solidFill>
            <a:schemeClr val="tx2"/>
          </a:solidFill>
          <a:latin charset="0" typeface="Times New Roman"/>
        </a:defRPr>
      </a:lvl9pPr>
    </p:titleStyle>
    <p:bodyStyle>
      <a:lvl1pPr fontAlgn="base" algn="l" rtl="0" marL="342900" indent="-342900" hangingPunct="0" eaLnBrk="0">
        <a:spcBef>
          <a:spcPct val="20000"/>
        </a:spcBef>
        <a:spcAft>
          <a:spcPct val="0"/>
        </a:spcAft>
        <a:buSzPct val="75000"/>
        <a:buFont charset="2" pitchFamily="2" typeface="Wingdings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fontAlgn="base" algn="l" rtl="0" marL="742950" indent="-285750" hangingPunct="0" eaLnBrk="0">
        <a:spcBef>
          <a:spcPct val="20000"/>
        </a:spcBef>
        <a:spcAft>
          <a:spcPct val="0"/>
        </a:spcAft>
        <a:buSzPct val="75000"/>
        <a:buFont charset="2" pitchFamily="2" typeface="Wingdings"/>
        <a:buChar char="v"/>
        <a:defRPr sz="2800">
          <a:solidFill>
            <a:schemeClr val="tx1"/>
          </a:solidFill>
          <a:latin typeface="+mn-lt"/>
        </a:defRPr>
      </a:lvl2pPr>
      <a:lvl3pPr fontAlgn="base" algn="l" rtl="0" marL="1143000" indent="-228600" hangingPunct="0" eaLnBrk="0">
        <a:spcBef>
          <a:spcPct val="20000"/>
        </a:spcBef>
        <a:spcAft>
          <a:spcPct val="0"/>
        </a:spcAft>
        <a:buSzPct val="75000"/>
        <a:buFont charset="2" pitchFamily="2" typeface="Wingdings"/>
        <a:buChar char="v"/>
        <a:defRPr sz="2400">
          <a:solidFill>
            <a:schemeClr val="tx1"/>
          </a:solidFill>
          <a:latin typeface="+mn-lt"/>
        </a:defRPr>
      </a:lvl3pPr>
      <a:lvl4pPr fontAlgn="base" algn="l" rtl="0" marL="1600200" indent="-228600" hangingPunct="0" eaLnBrk="0">
        <a:spcBef>
          <a:spcPct val="20000"/>
        </a:spcBef>
        <a:spcAft>
          <a:spcPct val="0"/>
        </a:spcAft>
        <a:buSzPct val="75000"/>
        <a:buFont charset="2" pitchFamily="2" typeface="Wingdings"/>
        <a:buChar char="v"/>
        <a:defRPr sz="2000">
          <a:solidFill>
            <a:schemeClr val="tx1"/>
          </a:solidFill>
          <a:latin typeface="+mn-lt"/>
        </a:defRPr>
      </a:lvl4pPr>
      <a:lvl5pPr fontAlgn="base" algn="l" rtl="0" marL="2057400" indent="-228600" hangingPunct="0" eaLnBrk="0">
        <a:spcBef>
          <a:spcPct val="20000"/>
        </a:spcBef>
        <a:spcAft>
          <a:spcPct val="0"/>
        </a:spcAft>
        <a:buSzPct val="75000"/>
        <a:buFont charset="2" pitchFamily="2" typeface="Wingdings"/>
        <a:buChar char="v"/>
        <a:defRPr sz="2000">
          <a:solidFill>
            <a:schemeClr val="tx1"/>
          </a:solidFill>
          <a:latin typeface="+mn-lt"/>
        </a:defRPr>
      </a:lvl5pPr>
      <a:lvl6pPr fontAlgn="base" algn="l" rtl="0" marL="2514600" indent="-228600">
        <a:spcBef>
          <a:spcPct val="20000"/>
        </a:spcBef>
        <a:spcAft>
          <a:spcPct val="0"/>
        </a:spcAft>
        <a:buSzPct val="75000"/>
        <a:buFont charset="2" pitchFamily="2" typeface="Wingdings"/>
        <a:buChar char="v"/>
        <a:defRPr sz="2000">
          <a:solidFill>
            <a:schemeClr val="tx1"/>
          </a:solidFill>
          <a:latin typeface="+mn-lt"/>
        </a:defRPr>
      </a:lvl6pPr>
      <a:lvl7pPr fontAlgn="base" algn="l" rtl="0" marL="2971800" indent="-228600">
        <a:spcBef>
          <a:spcPct val="20000"/>
        </a:spcBef>
        <a:spcAft>
          <a:spcPct val="0"/>
        </a:spcAft>
        <a:buSzPct val="75000"/>
        <a:buFont charset="2" pitchFamily="2" typeface="Wingdings"/>
        <a:buChar char="v"/>
        <a:defRPr sz="2000">
          <a:solidFill>
            <a:schemeClr val="tx1"/>
          </a:solidFill>
          <a:latin typeface="+mn-lt"/>
        </a:defRPr>
      </a:lvl7pPr>
      <a:lvl8pPr fontAlgn="base" algn="l" rtl="0" marL="3429000" indent="-228600">
        <a:spcBef>
          <a:spcPct val="20000"/>
        </a:spcBef>
        <a:spcAft>
          <a:spcPct val="0"/>
        </a:spcAft>
        <a:buSzPct val="75000"/>
        <a:buFont charset="2" pitchFamily="2" typeface="Wingdings"/>
        <a:buChar char="v"/>
        <a:defRPr sz="2000">
          <a:solidFill>
            <a:schemeClr val="tx1"/>
          </a:solidFill>
          <a:latin typeface="+mn-lt"/>
        </a:defRPr>
      </a:lvl8pPr>
      <a:lvl9pPr fontAlgn="base" algn="l" rtl="0" marL="3886200" indent="-228600">
        <a:spcBef>
          <a:spcPct val="20000"/>
        </a:spcBef>
        <a:spcAft>
          <a:spcPct val="0"/>
        </a:spcAft>
        <a:buSzPct val="75000"/>
        <a:buFont charset="2" pitchFamily="2" typeface="Wingdings"/>
        <a:buChar char="v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rtl="0" marL="0" latinLnBrk="0" hangingPunct="1" eaLnBrk="1" algn="l" defTabSz="91440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rtl="0" marL="457200" latinLnBrk="0" hangingPunct="1" eaLnBrk="1" algn="l" defTabSz="91440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rtl="0" marL="914400" latinLnBrk="0" hangingPunct="1" eaLnBrk="1" algn="l" defTabSz="91440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rtl="0" marL="1371600" latinLnBrk="0" hangingPunct="1" eaLnBrk="1" algn="l" defTabSz="91440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rtl="0" marL="1828800" latinLnBrk="0" hangingPunct="1" eaLnBrk="1" algn="l" defTabSz="91440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rtl="0" marL="2286000" latinLnBrk="0" hangingPunct="1" eaLnBrk="1" algn="l" defTabSz="91440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rtl="0" marL="2743200" latinLnBrk="0" hangingPunct="1" eaLnBrk="1" algn="l" defTabSz="91440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rtl="0" marL="3200400" latinLnBrk="0" hangingPunct="1" eaLnBrk="1" algn="l" defTabSz="91440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rtl="0" marL="3657600" latinLnBrk="0" hangingPunct="1" eaLnBrk="1" algn="l" defTabSz="91440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slideLayouts/slideLayout1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slideLayouts/slideLayout7.xml" Type="http://schemas.openxmlformats.org/officeDocument/2006/relationships/slideLayout" Id="rId1"/></Relationships>
</file>

<file path=ppt/slides/_rels/slide13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1"/></Relationships>
</file>

<file path=ppt/slides/_rels/slide14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1"/></Relationships>
</file>

<file path=ppt/slides/_rels/slide15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1"/></Relationships>
</file>

<file path=ppt/slides/_rels/slide16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1"/></Relationships>
</file>

<file path=ppt/slides/_rels/slide17.xml.rels><?xml version="1.0" encoding="UTF-8" standalone="yes"?><Relationships xmlns="http://schemas.openxmlformats.org/package/2006/relationships"><Relationship Target="../slideLayouts/slideLayout6.xml" Type="http://schemas.openxmlformats.org/officeDocument/2006/relationships/slideLayout" Id="rId1"/></Relationships>
</file>

<file path=ppt/slides/_rels/slide18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1"/></Relationships>
</file>

<file path=ppt/slides/_rels/slide19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media/image1.jpeg" Type="http://schemas.openxmlformats.org/officeDocument/2006/relationships/image" Id="rId2"/><Relationship Target="../slideLayouts/slideLayout7.xml" Type="http://schemas.openxmlformats.org/officeDocument/2006/relationships/slideLayout" Id="rId1"/></Relationships>
</file>

<file path=ppt/slides/_rels/slide20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1"/></Relationships>
</file>

<file path=ppt/slides/_rels/slide2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1"/></Relationships>
</file>

<file path=ppt/slides/_rels/slide22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1"/></Relationships>
</file>

<file path=ppt/slides/_rels/slide23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media/image2.jpeg" Type="http://schemas.openxmlformats.org/officeDocument/2006/relationships/image" Id="rId2"/><Relationship Target="../slideLayouts/slideLayout6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media/image3.jpeg" Type="http://schemas.openxmlformats.org/officeDocument/2006/relationships/image" Id="rId2"/><Relationship Target="../slideLayouts/slideLayout7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1"/></Relationships>
</file>

<file path=ppt/slides/_rels/slide6.xml.rels><?xml version="1.0" encoding="UTF-8" standalone="yes"?><Relationships xmlns="http://schemas.openxmlformats.org/package/2006/relationships"><Relationship Target="../media/image4.jpeg" Type="http://schemas.openxmlformats.org/officeDocument/2006/relationships/image" Id="rId2"/><Relationship Target="../slideLayouts/slideLayout7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media/image5.png" Type="http://schemas.openxmlformats.org/officeDocument/2006/relationships/image" Id="rId2"/><Relationship Target="../slideLayouts/slideLayout7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media/image6.png" Type="http://schemas.openxmlformats.org/officeDocument/2006/relationships/image" Id="rId3"/><Relationship TargetMode="External" Target="http://de.wikipedia.org/wiki/Bild:Colombia-Magdalena-departamentos.png" Type="http://schemas.openxmlformats.org/officeDocument/2006/relationships/hyperlink" Id="rId2"/><Relationship Target="../slideLayouts/slideLayout7.xml" Type="http://schemas.openxmlformats.org/officeDocument/2006/relationships/slideLayout" Id="rId1"/></Relationships>
</file>

<file path=ppt/slides/_rels/slide9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Rectangle 2" id="3074"/>
          <p:cNvSpPr>
            <a:spLocks noChangeArrowheads="1" noGrp="1"/>
          </p:cNvSpPr>
          <p:nvPr>
            <p:ph type="ctrTitle"/>
          </p:nvPr>
        </p:nvSpPr>
        <p:spPr>
          <a:ln w="9525">
            <a:headEnd/>
            <a:tailEnd/>
          </a:ln>
        </p:spPr>
        <p:txBody>
          <a:bodyPr numCol="1"/>
          <a:lstStyle/>
          <a:p>
            <a:pPr hangingPunct="1" eaLnBrk="1"/>
            <a:r>
              <a:rPr smtClean="0" lang="en-US"/>
              <a:t>Gabriel Garcia Marquez</a:t>
            </a:r>
            <a:br>
              <a:rPr smtClean="0" lang="en-US"/>
            </a:br>
            <a:endParaRPr smtClean="0" lang="en-US"/>
          </a:p>
        </p:txBody>
      </p:sp>
      <p:sp>
        <p:nvSpPr>
          <p:cNvPr name="Rectangle 3" id="3075"/>
          <p:cNvSpPr>
            <a:spLocks noChangeArrowheads="1" noGrp="1"/>
          </p:cNvSpPr>
          <p:nvPr>
            <p:ph type="subTitle" idx="1"/>
          </p:nvPr>
        </p:nvSpPr>
        <p:spPr>
          <a:ln w="9525">
            <a:headEnd/>
            <a:tailEnd/>
          </a:ln>
        </p:spPr>
        <p:txBody>
          <a:bodyPr numCol="1"/>
          <a:lstStyle/>
          <a:p>
            <a:pPr hangingPunct="1" eaLnBrk="1"/>
            <a:r>
              <a:rPr smtClean="0" lang="en-US"/>
              <a:t>&amp; </a:t>
            </a:r>
          </a:p>
          <a:p>
            <a:pPr hangingPunct="1" eaLnBrk="1"/>
            <a:r>
              <a:rPr smtClean="0" lang="en-US"/>
              <a:t>Magical Realism</a:t>
            </a:r>
          </a:p>
          <a:p>
            <a:pPr hangingPunct="1" eaLnBrk="1"/>
            <a:r>
              <a:rPr smtClean="0" lang="en-US"/>
              <a:t>“Realismo mágico”</a:t>
            </a:r>
          </a:p>
        </p:txBody>
      </p:sp>
      <p:sp>
        <p:nvSpPr>
          <p:cNvPr name="Slide Number Placeholder 5" id="307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numCol="1"/>
          <a:lstStyle/>
          <a:p>
            <a:fld type="slidenum" id="{FC0012C1-6968-4C2E-B8FF-CE31FEDCF553}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nodeType="tmRoot" restart="never" dur="indefinite" id="1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Rectangle 2" id="12290"/>
          <p:cNvSpPr>
            <a:spLocks noChangeArrowheads="1" noGrp="1"/>
          </p:cNvSpPr>
          <p:nvPr>
            <p:ph type="title"/>
          </p:nvPr>
        </p:nvSpPr>
        <p:spPr/>
        <p:txBody>
          <a:bodyPr numCol="1"/>
          <a:lstStyle/>
          <a:p>
            <a:pPr hangingPunct="1" eaLnBrk="1"/>
            <a:endParaRPr smtClean="0" lang="en-US"/>
          </a:p>
        </p:txBody>
      </p:sp>
      <p:sp>
        <p:nvSpPr>
          <p:cNvPr name="Rectangle 3" id="12291"/>
          <p:cNvSpPr>
            <a:spLocks noChangeArrowheads="1" noGrp="1"/>
          </p:cNvSpPr>
          <p:nvPr>
            <p:ph type="body" idx="1"/>
          </p:nvPr>
        </p:nvSpPr>
        <p:spPr/>
        <p:txBody>
          <a:bodyPr numCol="1"/>
          <a:lstStyle/>
          <a:p>
            <a:pPr hangingPunct="1" eaLnBrk="1">
              <a:lnSpc>
                <a:spcPct val="90000"/>
              </a:lnSpc>
            </a:pPr>
            <a:r>
              <a:rPr smtClean="0" lang="en-US"/>
              <a:t>He was founder of Prensa Latina, a Cuban press agency and worked in Prensa Latina offices of Havana and New York</a:t>
            </a:r>
          </a:p>
          <a:p>
            <a:pPr hangingPunct="1" eaLnBrk="1">
              <a:lnSpc>
                <a:spcPct val="90000"/>
              </a:lnSpc>
            </a:pPr>
            <a:r>
              <a:rPr smtClean="0" lang="en-US"/>
              <a:t>In 1955 appeared his “novella” La Hojarasca (Leaf Storm) which introduced to the public the fictional Colombian village of Macondo</a:t>
            </a:r>
          </a:p>
          <a:p>
            <a:pPr hangingPunct="1" eaLnBrk="1">
              <a:lnSpc>
                <a:spcPct val="90000"/>
              </a:lnSpc>
            </a:pPr>
            <a:r>
              <a:rPr smtClean="0" lang="en-US"/>
              <a:t>Macondo is the equivalent of William Faulkner’s Yoknapatawpha.</a:t>
            </a:r>
          </a:p>
        </p:txBody>
      </p:sp>
      <p:sp>
        <p:nvSpPr>
          <p:cNvPr name="Slide Number Placeholder 5" id="1229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numCol="1"/>
          <a:lstStyle/>
          <a:p>
            <a:fld type="slidenum" id="{8070D529-4CA0-4D25-8E74-15DD6BEA4FD6}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nodeType="tmRoot" restart="never" dur="indefinite" id="1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Rectangle 2" id="13314"/>
          <p:cNvSpPr>
            <a:spLocks noChangeArrowheads="1" noGrp="1"/>
          </p:cNvSpPr>
          <p:nvPr>
            <p:ph type="title"/>
          </p:nvPr>
        </p:nvSpPr>
        <p:spPr/>
        <p:txBody>
          <a:bodyPr numCol="1"/>
          <a:lstStyle/>
          <a:p>
            <a:pPr hangingPunct="1" eaLnBrk="1"/>
            <a:endParaRPr smtClean="0" lang="en-US"/>
          </a:p>
        </p:txBody>
      </p:sp>
      <p:sp>
        <p:nvSpPr>
          <p:cNvPr name="Rectangle 3" id="13315"/>
          <p:cNvSpPr>
            <a:spLocks noChangeArrowheads="1" noGrp="1"/>
          </p:cNvSpPr>
          <p:nvPr>
            <p:ph type="body" idx="1"/>
          </p:nvPr>
        </p:nvSpPr>
        <p:spPr/>
        <p:txBody>
          <a:bodyPr numCol="1"/>
          <a:lstStyle/>
          <a:p>
            <a:pPr hangingPunct="1" eaLnBrk="1">
              <a:lnSpc>
                <a:spcPct val="90000"/>
              </a:lnSpc>
            </a:pPr>
            <a:r>
              <a:rPr smtClean="0" lang="en-US"/>
              <a:t>Among other important writers, who have influenced Garcia are Kafka, Virgina Woolf, Juan Rulfo and James Joyce.</a:t>
            </a:r>
          </a:p>
          <a:p>
            <a:pPr hangingPunct="1" eaLnBrk="1">
              <a:lnSpc>
                <a:spcPct val="90000"/>
              </a:lnSpc>
            </a:pPr>
            <a:r>
              <a:rPr smtClean="0" lang="en-US"/>
              <a:t>In 1982 Garcia Marquez was awarded the Nobel Prize for Literature.</a:t>
            </a:r>
          </a:p>
          <a:p>
            <a:pPr hangingPunct="1" eaLnBrk="1">
              <a:lnSpc>
                <a:spcPct val="90000"/>
              </a:lnSpc>
            </a:pPr>
            <a:r>
              <a:rPr smtClean="0" lang="en-US"/>
              <a:t>His best known book is One Hundred Years of Solitude (1967) was published by Editorial Sudamericana in Buenos Aires, Argentina.</a:t>
            </a:r>
          </a:p>
          <a:p>
            <a:pPr hangingPunct="1" eaLnBrk="1">
              <a:lnSpc>
                <a:spcPct val="90000"/>
              </a:lnSpc>
            </a:pPr>
            <a:endParaRPr smtClean="0" lang="en-US"/>
          </a:p>
        </p:txBody>
      </p:sp>
      <p:sp>
        <p:nvSpPr>
          <p:cNvPr name="Slide Number Placeholder 5" id="1331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numCol="1"/>
          <a:lstStyle/>
          <a:p>
            <a:fld type="slidenum" id="{66F89A0C-57F4-4283-ACE5-CE0AC1D3446C}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nodeType="tmRoot" restart="never" dur="indefinite" id="1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Text Box 2" id="15362"/>
          <p:cNvSpPr txBox="1">
            <a:spLocks noChangeArrowheads="1"/>
          </p:cNvSpPr>
          <p:nvPr/>
        </p:nvSpPr>
        <p:spPr>
          <a:xfrm>
            <a:off y="1184275" x="974725"/>
            <a:ext cy="4108450" cx="72818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numCol="1">
            <a:spAutoFit/>
          </a:bodyPr>
          <a:lstStyle/>
          <a:p>
            <a:r>
              <a:rPr lang="en-US"/>
              <a:t>Garcia Marquez has said that he just tried to tap </a:t>
            </a:r>
          </a:p>
          <a:p>
            <a:r>
              <a:rPr lang="en-US"/>
              <a:t>“the magic in commonplace events”</a:t>
            </a:r>
          </a:p>
          <a:p>
            <a:endParaRPr lang="en-US"/>
          </a:p>
          <a:p>
            <a:r>
              <a:rPr lang="en-US"/>
              <a:t>As fantastic as the events seem in the novel, they</a:t>
            </a:r>
          </a:p>
          <a:p>
            <a:r>
              <a:rPr lang="en-US"/>
              <a:t>have much real basis, among them the massacre of</a:t>
            </a:r>
          </a:p>
          <a:p>
            <a:r>
              <a:rPr lang="en-US"/>
              <a:t>hundreds of workers, which occurred after the banana</a:t>
            </a:r>
          </a:p>
          <a:p>
            <a:r>
              <a:rPr lang="en-US"/>
              <a:t>workers struck against the United Fruit Company in 1928.</a:t>
            </a:r>
          </a:p>
          <a:p>
            <a:endParaRPr lang="en-US"/>
          </a:p>
          <a:p>
            <a:r>
              <a:rPr lang="en-US"/>
              <a:t>The lost historical consciousness of the villagers is </a:t>
            </a:r>
          </a:p>
          <a:p>
            <a:r>
              <a:rPr lang="en-US"/>
              <a:t>symbolized by the “insomnia epidemic threatens to wipe </a:t>
            </a:r>
          </a:p>
          <a:p>
            <a:r>
              <a:rPr lang="en-US"/>
              <a:t>out all layers of identity and culture”.</a:t>
            </a:r>
          </a:p>
        </p:txBody>
      </p:sp>
      <p:sp>
        <p:nvSpPr>
          <p:cNvPr name="Slide Number Placeholder 4" id="1536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numCol="1"/>
          <a:lstStyle/>
          <a:p>
            <a:fld type="slidenum" id="{65D6F278-2404-44E0-B199-3128DE682EB9}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nodeType="tmRoot" restart="never" dur="indefinite" id="1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Rectangle 2" id="17410"/>
          <p:cNvSpPr>
            <a:spLocks noChangeArrowheads="1" noGrp="1"/>
          </p:cNvSpPr>
          <p:nvPr>
            <p:ph type="title"/>
          </p:nvPr>
        </p:nvSpPr>
        <p:spPr/>
        <p:txBody>
          <a:bodyPr numCol="1"/>
          <a:lstStyle/>
          <a:p>
            <a:pPr hangingPunct="1" eaLnBrk="1"/>
            <a:r>
              <a:rPr smtClean="0" lang="en-US"/>
              <a:t>Magical realism (Realismo Mágico)</a:t>
            </a:r>
          </a:p>
        </p:txBody>
      </p:sp>
      <p:sp>
        <p:nvSpPr>
          <p:cNvPr name="Rectangle 3" id="17411"/>
          <p:cNvSpPr>
            <a:spLocks noChangeArrowheads="1" noGrp="1"/>
          </p:cNvSpPr>
          <p:nvPr>
            <p:ph type="body" idx="1"/>
          </p:nvPr>
        </p:nvSpPr>
        <p:spPr/>
        <p:txBody>
          <a:bodyPr numCol="1"/>
          <a:lstStyle/>
          <a:p>
            <a:pPr hangingPunct="1" eaLnBrk="1"/>
            <a:r>
              <a:rPr sz="2800" smtClean="0" lang="en-US"/>
              <a:t>Is a artistic genre in which magical elements appear in an otherwise realistic setting.</a:t>
            </a:r>
          </a:p>
          <a:p>
            <a:pPr hangingPunct="1" eaLnBrk="1"/>
            <a:r>
              <a:rPr sz="2800" smtClean="0" lang="en-US"/>
              <a:t>The term was initially used by German art critic Franz Roh to describe painting which demonstrated another possibility of reality, an altered reality</a:t>
            </a:r>
          </a:p>
          <a:p>
            <a:pPr hangingPunct="1" eaLnBrk="1"/>
            <a:r>
              <a:rPr sz="2800" smtClean="0" lang="en-US"/>
              <a:t>The term has been attributed to the Cuban writer Alejo Carpentier who first applied it to Latin American fiction in 1949</a:t>
            </a:r>
          </a:p>
          <a:p>
            <a:pPr hangingPunct="1" eaLnBrk="1"/>
            <a:endParaRPr sz="2800" smtClean="0" lang="en-US"/>
          </a:p>
          <a:p>
            <a:pPr hangingPunct="1" eaLnBrk="1">
              <a:buFont charset="2" pitchFamily="2" typeface="Wingdings"/>
              <a:buNone/>
            </a:pPr>
            <a:endParaRPr sz="2800" smtClean="0" lang="en-US"/>
          </a:p>
        </p:txBody>
      </p:sp>
      <p:sp>
        <p:nvSpPr>
          <p:cNvPr name="Slide Number Placeholder 5" id="1741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numCol="1"/>
          <a:lstStyle/>
          <a:p>
            <a:fld type="slidenum" id="{ED5DB5D1-A3CD-4587-B7C1-851C2AA25CBD}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nodeType="tmRoot" restart="never" dur="indefinite" id="1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Rectangle 2" id="18434"/>
          <p:cNvSpPr>
            <a:spLocks noChangeArrowheads="1" noGrp="1"/>
          </p:cNvSpPr>
          <p:nvPr>
            <p:ph type="title"/>
          </p:nvPr>
        </p:nvSpPr>
        <p:spPr/>
        <p:txBody>
          <a:bodyPr numCol="1"/>
          <a:lstStyle/>
          <a:p>
            <a:pPr hangingPunct="1" eaLnBrk="1"/>
            <a:endParaRPr smtClean="0" lang="en-US"/>
          </a:p>
        </p:txBody>
      </p:sp>
      <p:sp>
        <p:nvSpPr>
          <p:cNvPr name="Rectangle 3" id="18435"/>
          <p:cNvSpPr>
            <a:spLocks noChangeArrowheads="1" noGrp="1"/>
          </p:cNvSpPr>
          <p:nvPr>
            <p:ph type="body" idx="1"/>
          </p:nvPr>
        </p:nvSpPr>
        <p:spPr/>
        <p:txBody>
          <a:bodyPr numCol="1"/>
          <a:lstStyle/>
          <a:p>
            <a:pPr hangingPunct="1" eaLnBrk="1"/>
            <a:r>
              <a:rPr smtClean="0" lang="en-US"/>
              <a:t>In the prologue of his novel “The Kingdom of this World (1949);(El Reino de este mundo) Carpentier refers to –”lo real maravilloso”-(roughly “marvelous reality”)</a:t>
            </a:r>
          </a:p>
          <a:p>
            <a:pPr hangingPunct="1" eaLnBrk="1"/>
            <a:r>
              <a:rPr smtClean="0" lang="en-US"/>
              <a:t>Carpentier’s conception was of a kind of heightened reality in which elements of the miraculous could appear without seeming forced or unnatural.</a:t>
            </a:r>
          </a:p>
          <a:p>
            <a:pPr hangingPunct="1" eaLnBrk="1"/>
            <a:endParaRPr smtClean="0" lang="en-US"/>
          </a:p>
        </p:txBody>
      </p:sp>
      <p:sp>
        <p:nvSpPr>
          <p:cNvPr name="Slide Number Placeholder 5" id="1843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numCol="1"/>
          <a:lstStyle/>
          <a:p>
            <a:fld type="slidenum" id="{56657E99-DBC9-4059-B817-05D090EF50A1}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nodeType="tmRoot" restart="never" dur="indefinite" id="1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Rectangle 2" id="19458"/>
          <p:cNvSpPr>
            <a:spLocks noChangeArrowheads="1" noGrp="1"/>
          </p:cNvSpPr>
          <p:nvPr>
            <p:ph type="title"/>
          </p:nvPr>
        </p:nvSpPr>
        <p:spPr/>
        <p:txBody>
          <a:bodyPr numCol="1"/>
          <a:lstStyle/>
          <a:p>
            <a:pPr hangingPunct="1" eaLnBrk="1"/>
            <a:endParaRPr smtClean="0" lang="en-US"/>
          </a:p>
        </p:txBody>
      </p:sp>
      <p:sp>
        <p:nvSpPr>
          <p:cNvPr name="Rectangle 4" id="19459"/>
          <p:cNvSpPr>
            <a:spLocks noChangeArrowheads="1" noGrp="1"/>
          </p:cNvSpPr>
          <p:nvPr>
            <p:ph type="body" idx="1"/>
          </p:nvPr>
        </p:nvSpPr>
        <p:spPr/>
        <p:txBody>
          <a:bodyPr numCol="1"/>
          <a:lstStyle/>
          <a:p>
            <a:pPr hangingPunct="1" eaLnBrk="1"/>
            <a:r>
              <a:rPr smtClean="0" lang="en-US"/>
              <a:t>Magical realism has been popularized by Latin American authors as a literary form, and it has come to be a global phenomenon in world literature</a:t>
            </a:r>
          </a:p>
          <a:p>
            <a:pPr hangingPunct="1" eaLnBrk="1"/>
            <a:r>
              <a:rPr smtClean="0" lang="en-US"/>
              <a:t>Works of magical realism mingle realistic portrayals of ordinary events and characters with elements of fantasy and myth, creating a rich world that is at once familiar and dreamlike.</a:t>
            </a:r>
          </a:p>
        </p:txBody>
      </p:sp>
      <p:sp>
        <p:nvSpPr>
          <p:cNvPr name="Slide Number Placeholder 5" id="1946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numCol="1"/>
          <a:lstStyle/>
          <a:p>
            <a:fld type="slidenum" id="{F1D7585A-D824-4AE8-923C-867820090BC7}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nodeType="tmRoot" restart="never" dur="indefinite" id="1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Rectangle 2" id="20482"/>
          <p:cNvSpPr>
            <a:spLocks noChangeArrowheads="1" noGrp="1"/>
          </p:cNvSpPr>
          <p:nvPr>
            <p:ph type="title"/>
          </p:nvPr>
        </p:nvSpPr>
        <p:spPr/>
        <p:txBody>
          <a:bodyPr numCol="1"/>
          <a:lstStyle/>
          <a:p>
            <a:pPr hangingPunct="1" eaLnBrk="1"/>
            <a:endParaRPr smtClean="0" lang="en-US"/>
          </a:p>
        </p:txBody>
      </p:sp>
      <p:sp>
        <p:nvSpPr>
          <p:cNvPr name="Rectangle 3" id="20483"/>
          <p:cNvSpPr>
            <a:spLocks noChangeArrowheads="1" noGrp="1"/>
          </p:cNvSpPr>
          <p:nvPr>
            <p:ph type="body" idx="1"/>
          </p:nvPr>
        </p:nvSpPr>
        <p:spPr/>
        <p:txBody>
          <a:bodyPr numCol="1"/>
          <a:lstStyle/>
          <a:p>
            <a:pPr hangingPunct="1" eaLnBrk="1">
              <a:lnSpc>
                <a:spcPct val="90000"/>
              </a:lnSpc>
            </a:pPr>
            <a:r>
              <a:rPr smtClean="0" lang="en-US"/>
              <a:t>More than anything else, magical realism is an attitude toward reality that can be expressed in popular or cultured forms, in elaborated or rustic styles, in closed or open structures</a:t>
            </a:r>
          </a:p>
          <a:p>
            <a:pPr hangingPunct="1" eaLnBrk="1">
              <a:lnSpc>
                <a:spcPct val="90000"/>
              </a:lnSpc>
            </a:pPr>
            <a:r>
              <a:rPr smtClean="0" lang="en-US"/>
              <a:t>The magical realist doesn’t create imaginary worlds in which we can hide from everyday reality</a:t>
            </a:r>
          </a:p>
          <a:p>
            <a:pPr hangingPunct="1" eaLnBrk="1">
              <a:lnSpc>
                <a:spcPct val="90000"/>
              </a:lnSpc>
            </a:pPr>
            <a:r>
              <a:rPr smtClean="0" lang="en-US"/>
              <a:t>Is the normal and logical incorporation of supernatural or magical events in our daily reality.</a:t>
            </a:r>
          </a:p>
        </p:txBody>
      </p:sp>
      <p:sp>
        <p:nvSpPr>
          <p:cNvPr name="Slide Number Placeholder 5" id="2048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numCol="1"/>
          <a:lstStyle/>
          <a:p>
            <a:fld type="slidenum" id="{54B44F5A-E953-4450-B1F7-199925B8D374}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nodeType="tmRoot" restart="never" dur="indefinite" id="1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Rectangle 2" id="21506"/>
          <p:cNvSpPr>
            <a:spLocks noChangeArrowheads="1" noGrp="1"/>
          </p:cNvSpPr>
          <p:nvPr>
            <p:ph type="title"/>
          </p:nvPr>
        </p:nvSpPr>
        <p:spPr/>
        <p:txBody>
          <a:bodyPr numCol="1"/>
          <a:lstStyle/>
          <a:p>
            <a:pPr hangingPunct="1" eaLnBrk="1"/>
            <a:r>
              <a:rPr smtClean="0" lang="en-US"/>
              <a:t>Interview/Garcia Marquez comments</a:t>
            </a:r>
          </a:p>
        </p:txBody>
      </p:sp>
      <p:sp>
        <p:nvSpPr>
          <p:cNvPr name="Text Box 3" id="21507"/>
          <p:cNvSpPr txBox="1">
            <a:spLocks noChangeArrowheads="1"/>
          </p:cNvSpPr>
          <p:nvPr/>
        </p:nvSpPr>
        <p:spPr>
          <a:xfrm>
            <a:off y="2251075" x="669925"/>
            <a:ext cy="4473575" cx="82788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numCol="1">
            <a:spAutoFit/>
          </a:bodyPr>
          <a:lstStyle/>
          <a:p>
            <a:r>
              <a:rPr lang="en-US"/>
              <a:t>“The tone that I eventually used in One Hundred Years of </a:t>
            </a:r>
          </a:p>
          <a:p>
            <a:r>
              <a:rPr lang="en-US"/>
              <a:t>Solitude was based on the way my grandmother used to tell</a:t>
            </a:r>
          </a:p>
          <a:p>
            <a:r>
              <a:rPr lang="en-US"/>
              <a:t>stories.  She told things that sounded supernatural and fantastic, </a:t>
            </a:r>
          </a:p>
          <a:p>
            <a:r>
              <a:rPr lang="en-US"/>
              <a:t>but she told them with complete naturalness….</a:t>
            </a:r>
          </a:p>
          <a:p>
            <a:endParaRPr lang="en-US"/>
          </a:p>
          <a:p>
            <a:r>
              <a:rPr lang="en-US"/>
              <a:t>What was most important was the expression she had on her face. </a:t>
            </a:r>
          </a:p>
          <a:p>
            <a:r>
              <a:rPr lang="en-US"/>
              <a:t>She did not change her expression at all when telling her stories</a:t>
            </a:r>
          </a:p>
          <a:p>
            <a:r>
              <a:rPr lang="en-US"/>
              <a:t>and everyone was surprised.  In previous attempts to write, I </a:t>
            </a:r>
          </a:p>
          <a:p>
            <a:r>
              <a:rPr lang="en-US"/>
              <a:t>tried to tell the story without believing in it.  I discovered that</a:t>
            </a:r>
          </a:p>
          <a:p>
            <a:r>
              <a:rPr lang="en-US"/>
              <a:t>what I had to do was believe in them myself and write them with </a:t>
            </a:r>
          </a:p>
          <a:p>
            <a:r>
              <a:rPr lang="en-US"/>
              <a:t>the same expression with which my grandmother told them: with </a:t>
            </a:r>
          </a:p>
          <a:p>
            <a:r>
              <a:rPr lang="en-US"/>
              <a:t>a brick face”.</a:t>
            </a:r>
          </a:p>
        </p:txBody>
      </p:sp>
      <p:sp>
        <p:nvSpPr>
          <p:cNvPr name="Slide Number Placeholder 5" id="2150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numCol="1"/>
          <a:lstStyle/>
          <a:p>
            <a:fld type="slidenum" id="{C254B0A4-2692-44AC-AD79-9F8F564D4A59}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nodeType="tmRoot" restart="never" dur="indefinite" id="1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Rectangle 2" id="22530"/>
          <p:cNvSpPr>
            <a:spLocks noChangeArrowheads="1" noGrp="1"/>
          </p:cNvSpPr>
          <p:nvPr>
            <p:ph type="title"/>
          </p:nvPr>
        </p:nvSpPr>
        <p:spPr/>
        <p:txBody>
          <a:bodyPr numCol="1"/>
          <a:lstStyle/>
          <a:p>
            <a:pPr hangingPunct="1" eaLnBrk="1"/>
            <a:r>
              <a:rPr smtClean="0" lang="en-US"/>
              <a:t>Elements of magical realism</a:t>
            </a:r>
          </a:p>
        </p:txBody>
      </p:sp>
      <p:sp>
        <p:nvSpPr>
          <p:cNvPr name="Rectangle 3" id="22531"/>
          <p:cNvSpPr>
            <a:spLocks noChangeArrowheads="1" noGrp="1"/>
          </p:cNvSpPr>
          <p:nvPr>
            <p:ph type="body" idx="1"/>
          </p:nvPr>
        </p:nvSpPr>
        <p:spPr/>
        <p:txBody>
          <a:bodyPr numCol="1"/>
          <a:lstStyle/>
          <a:p>
            <a:pPr hangingPunct="1" eaLnBrk="1">
              <a:lnSpc>
                <a:spcPct val="90000"/>
              </a:lnSpc>
            </a:pPr>
            <a:r>
              <a:rPr sz="2800" smtClean="0" lang="en-US" dirty="0"/>
              <a:t>Contains fantastical elements</a:t>
            </a:r>
          </a:p>
          <a:p>
            <a:pPr hangingPunct="1" eaLnBrk="1">
              <a:lnSpc>
                <a:spcPct val="90000"/>
              </a:lnSpc>
            </a:pPr>
            <a:r>
              <a:rPr sz="2800" smtClean="0" lang="en-US" dirty="0"/>
              <a:t>The fantastic elements may be intuitively “logical” but they are never explained</a:t>
            </a:r>
          </a:p>
          <a:p>
            <a:pPr hangingPunct="1" eaLnBrk="1">
              <a:lnSpc>
                <a:spcPct val="90000"/>
              </a:lnSpc>
            </a:pPr>
            <a:r>
              <a:rPr sz="2800" smtClean="0" lang="en-US" dirty="0"/>
              <a:t>Characters accept rather than question the logic of the magical element</a:t>
            </a:r>
          </a:p>
          <a:p>
            <a:pPr hangingPunct="1" eaLnBrk="1">
              <a:lnSpc>
                <a:spcPct val="90000"/>
              </a:lnSpc>
            </a:pPr>
            <a:r>
              <a:rPr sz="2800" smtClean="0" lang="en-US" dirty="0"/>
              <a:t>Exhibits a richness of sensory details</a:t>
            </a:r>
          </a:p>
          <a:p>
            <a:pPr hangingPunct="1" eaLnBrk="1">
              <a:lnSpc>
                <a:spcPct val="90000"/>
              </a:lnSpc>
            </a:pPr>
            <a:r>
              <a:rPr sz="2800" smtClean="0" lang="en-US" dirty="0"/>
              <a:t>Uses symbols and imagery extensively</a:t>
            </a:r>
          </a:p>
          <a:p>
            <a:pPr hangingPunct="1" eaLnBrk="1">
              <a:lnSpc>
                <a:spcPct val="90000"/>
              </a:lnSpc>
            </a:pPr>
            <a:r>
              <a:rPr sz="2800" smtClean="0" lang="en-US" dirty="0"/>
              <a:t>Emotions and the sexuality of the human as a social construct are often developed upon in great detail </a:t>
            </a:r>
          </a:p>
        </p:txBody>
      </p:sp>
      <p:sp>
        <p:nvSpPr>
          <p:cNvPr name="Slide Number Placeholder 5" id="2253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numCol="1"/>
          <a:lstStyle/>
          <a:p>
            <a:fld type="slidenum" id="{27D2C24F-AA79-4009-8A3E-587E0017F989}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nodeType="tmRoot" restart="never" dur="indefinite" id="1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Rectangle 2" id="23554"/>
          <p:cNvSpPr>
            <a:spLocks noChangeArrowheads="1" noGrp="1"/>
          </p:cNvSpPr>
          <p:nvPr>
            <p:ph type="title"/>
          </p:nvPr>
        </p:nvSpPr>
        <p:spPr/>
        <p:txBody>
          <a:bodyPr numCol="1"/>
          <a:lstStyle/>
          <a:p>
            <a:pPr hangingPunct="1" eaLnBrk="1"/>
            <a:endParaRPr smtClean="0" lang="en-US"/>
          </a:p>
        </p:txBody>
      </p:sp>
      <p:sp>
        <p:nvSpPr>
          <p:cNvPr name="Rectangle 3" id="23555"/>
          <p:cNvSpPr>
            <a:spLocks noChangeArrowheads="1" noGrp="1"/>
          </p:cNvSpPr>
          <p:nvPr>
            <p:ph type="body" idx="1"/>
          </p:nvPr>
        </p:nvSpPr>
        <p:spPr/>
        <p:txBody>
          <a:bodyPr numCol="1"/>
          <a:lstStyle/>
          <a:p>
            <a:pPr hangingPunct="1" eaLnBrk="1">
              <a:lnSpc>
                <a:spcPct val="90000"/>
              </a:lnSpc>
            </a:pPr>
            <a:r>
              <a:rPr sz="2800" smtClean="0" lang="en-US"/>
              <a:t>Distorts time so that it is cyclical or so that it appears absent</a:t>
            </a:r>
          </a:p>
          <a:p>
            <a:pPr hangingPunct="1" eaLnBrk="1">
              <a:lnSpc>
                <a:spcPct val="90000"/>
              </a:lnSpc>
            </a:pPr>
            <a:r>
              <a:rPr sz="2800" smtClean="0" lang="en-US"/>
              <a:t>Another technique is to collapse time in order to create a setting in which the present repeats or resembles the past</a:t>
            </a:r>
          </a:p>
          <a:p>
            <a:pPr hangingPunct="1" eaLnBrk="1">
              <a:lnSpc>
                <a:spcPct val="90000"/>
              </a:lnSpc>
            </a:pPr>
            <a:r>
              <a:rPr sz="2800" smtClean="0" lang="en-US"/>
              <a:t>Inverts cause and effect (the character may suffer before the tragedy occurs)</a:t>
            </a:r>
          </a:p>
          <a:p>
            <a:pPr hangingPunct="1" eaLnBrk="1">
              <a:lnSpc>
                <a:spcPct val="90000"/>
              </a:lnSpc>
            </a:pPr>
            <a:r>
              <a:rPr sz="2800" smtClean="0" lang="en-US"/>
              <a:t>Elements of legend and folklore are incorporated</a:t>
            </a:r>
          </a:p>
          <a:p>
            <a:pPr hangingPunct="1" eaLnBrk="1">
              <a:lnSpc>
                <a:spcPct val="90000"/>
              </a:lnSpc>
            </a:pPr>
            <a:r>
              <a:rPr sz="2800" smtClean="0" lang="en-US"/>
              <a:t>Uses a mirroring of either past and present, astral and physical planes, or the characters</a:t>
            </a:r>
          </a:p>
          <a:p>
            <a:pPr hangingPunct="1" eaLnBrk="1">
              <a:lnSpc>
                <a:spcPct val="90000"/>
              </a:lnSpc>
            </a:pPr>
            <a:r>
              <a:rPr sz="2800" smtClean="0" lang="en-US"/>
              <a:t>Presents events from multiple perspectives</a:t>
            </a:r>
          </a:p>
          <a:p>
            <a:pPr hangingPunct="1" eaLnBrk="1">
              <a:lnSpc>
                <a:spcPct val="90000"/>
              </a:lnSpc>
              <a:buFont charset="2" pitchFamily="2" typeface="Wingdings"/>
              <a:buNone/>
            </a:pPr>
            <a:endParaRPr sz="2800" smtClean="0" lang="en-US"/>
          </a:p>
          <a:p>
            <a:pPr hangingPunct="1" eaLnBrk="1">
              <a:lnSpc>
                <a:spcPct val="90000"/>
              </a:lnSpc>
            </a:pPr>
            <a:endParaRPr sz="2800" smtClean="0" lang="en-US"/>
          </a:p>
          <a:p>
            <a:pPr hangingPunct="1" eaLnBrk="1">
              <a:lnSpc>
                <a:spcPct val="90000"/>
              </a:lnSpc>
            </a:pPr>
            <a:endParaRPr sz="2800" smtClean="0" lang="en-US"/>
          </a:p>
        </p:txBody>
      </p:sp>
      <p:sp>
        <p:nvSpPr>
          <p:cNvPr name="Slide Number Placeholder 5" id="2355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numCol="1"/>
          <a:lstStyle/>
          <a:p>
            <a:fld type="slidenum" id="{65861BCD-9BB6-4954-A1DA-3389CBB839B4}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nodeType="tmRoot" restart="never" dur="indefinite" id="1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name="Picture 3" id="4098" descr="Gabriel Garcia Marquez &quot;Gabo&quot;"/>
          <p:cNvPicPr>
            <a:picLocks noChangeArrowheads="1"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y="838200" x="2362200"/>
            <a:ext cy="5410200" cx="356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name="Slide Number Placeholder 4" id="4099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numCol="1"/>
          <a:lstStyle/>
          <a:p>
            <a:fld type="slidenum" id="{9398AA7F-B755-40B1-B747-A0D572B6E59D}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nodeType="tmRoot" restart="never" dur="indefinite" id="1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Rectangle 2" id="24578"/>
          <p:cNvSpPr>
            <a:spLocks noChangeArrowheads="1" noGrp="1"/>
          </p:cNvSpPr>
          <p:nvPr>
            <p:ph type="title"/>
          </p:nvPr>
        </p:nvSpPr>
        <p:spPr/>
        <p:txBody>
          <a:bodyPr numCol="1"/>
          <a:lstStyle/>
          <a:p>
            <a:pPr hangingPunct="1" eaLnBrk="1"/>
            <a:r>
              <a:rPr smtClean="0" lang="en-US" dirty="0"/>
              <a:t>Things to consider:</a:t>
            </a:r>
          </a:p>
        </p:txBody>
      </p:sp>
      <p:sp>
        <p:nvSpPr>
          <p:cNvPr name="Rectangle 3" id="24579"/>
          <p:cNvSpPr>
            <a:spLocks noChangeArrowheads="1" noGrp="1"/>
          </p:cNvSpPr>
          <p:nvPr>
            <p:ph type="body" idx="1"/>
          </p:nvPr>
        </p:nvSpPr>
        <p:spPr/>
        <p:txBody>
          <a:bodyPr numCol="1"/>
          <a:lstStyle/>
          <a:p>
            <a:pPr hangingPunct="1" eaLnBrk="1">
              <a:lnSpc>
                <a:spcPct val="90000"/>
              </a:lnSpc>
            </a:pPr>
            <a:r>
              <a:rPr sz="1800" smtClean="0" lang="en-US" dirty="0"/>
              <a:t>Magical realism challenges our traditional notion of time as a linear process</a:t>
            </a:r>
          </a:p>
          <a:p>
            <a:pPr hangingPunct="1" eaLnBrk="1">
              <a:lnSpc>
                <a:spcPct val="90000"/>
              </a:lnSpc>
            </a:pPr>
            <a:r>
              <a:rPr sz="1800" smtClean="0" lang="en-US" dirty="0"/>
              <a:t>For magical realists time can move in a circular pattern or even fold in on itself so that earlier events collide with later ones</a:t>
            </a:r>
          </a:p>
          <a:p>
            <a:pPr hangingPunct="1" eaLnBrk="1">
              <a:lnSpc>
                <a:spcPct val="90000"/>
              </a:lnSpc>
            </a:pPr>
            <a:r>
              <a:rPr sz="1800" smtClean="0" lang="en-US" dirty="0"/>
              <a:t>The point of magical realism may not be plot or character but getting the reader to think in another way about things</a:t>
            </a:r>
          </a:p>
          <a:p>
            <a:pPr hangingPunct="1" eaLnBrk="1">
              <a:lnSpc>
                <a:spcPct val="90000"/>
              </a:lnSpc>
            </a:pPr>
            <a:r>
              <a:rPr sz="1800" smtClean="0" lang="en-US" dirty="0"/>
              <a:t>The greatest accomplishment of this writing is the use of the metaphors</a:t>
            </a:r>
          </a:p>
          <a:p>
            <a:pPr hangingPunct="1" eaLnBrk="1">
              <a:lnSpc>
                <a:spcPct val="90000"/>
              </a:lnSpc>
            </a:pPr>
            <a:r>
              <a:rPr sz="1800" smtClean="0" lang="en-US" dirty="0"/>
              <a:t>The author looks to bridge the duality of concepts, like life and death and succeeds by writing metaphorically.</a:t>
            </a:r>
          </a:p>
          <a:p>
            <a:pPr hangingPunct="1" eaLnBrk="1">
              <a:lnSpc>
                <a:spcPct val="90000"/>
              </a:lnSpc>
            </a:pPr>
            <a:r>
              <a:rPr sz="1800" smtClean="0" lang="en-US" dirty="0"/>
              <a:t>Metaphor in this sense is not a mere literary technique but the essence of expression for new concepts</a:t>
            </a:r>
          </a:p>
          <a:p>
            <a:pPr hangingPunct="1" eaLnBrk="1">
              <a:lnSpc>
                <a:spcPct val="90000"/>
              </a:lnSpc>
            </a:pPr>
            <a:r>
              <a:rPr sz="1800" smtClean="0" lang="en-US" dirty="0"/>
              <a:t>Metaphorical language both describes new and special and influences the way the mind apprehends </a:t>
            </a:r>
            <a:r>
              <a:rPr sz="1800" smtClean="0" lang="en-US" dirty="0"/>
              <a:t>reality.</a:t>
            </a:r>
            <a:endParaRPr sz="1800" smtClean="0" lang="en-US" dirty="0"/>
          </a:p>
          <a:p>
            <a:pPr hangingPunct="1" eaLnBrk="1">
              <a:lnSpc>
                <a:spcPct val="90000"/>
              </a:lnSpc>
            </a:pPr>
            <a:endParaRPr sz="2800" smtClean="0" lang="en-US" dirty="0"/>
          </a:p>
        </p:txBody>
      </p:sp>
      <p:sp>
        <p:nvSpPr>
          <p:cNvPr name="Slide Number Placeholder 5" id="2458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numCol="1"/>
          <a:lstStyle/>
          <a:p>
            <a:fld type="slidenum" id="{0350AAB9-8173-4DFF-81D4-B5047B950D8F}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nodeType="tmRoot" restart="never" dur="indefinite" id="1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Title 1" id="2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smtClean="0" lang="en-US" dirty="0"/>
              <a:t>Vocabulary</a:t>
            </a:r>
            <a:endParaRPr lang="en-US" dirty="0"/>
          </a:p>
        </p:txBody>
      </p:sp>
      <p:sp>
        <p:nvSpPr>
          <p:cNvPr name="Content Placeholder 2" id="3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r>
              <a:rPr smtClean="0" lang="en-US" dirty="0"/>
              <a:t>Garners:  To gather or deposit.</a:t>
            </a:r>
          </a:p>
          <a:p>
            <a:r>
              <a:rPr smtClean="0" lang="en-US" dirty="0"/>
              <a:t>Scapular:  Christian garment or clothes</a:t>
            </a:r>
          </a:p>
          <a:p>
            <a:r>
              <a:rPr smtClean="0" lang="en-US" dirty="0"/>
              <a:t>Flotsam:  Floating wreckage of a ship</a:t>
            </a:r>
          </a:p>
          <a:p>
            <a:r>
              <a:rPr smtClean="0" lang="en-US" dirty="0"/>
              <a:t>Virile: Characterized by energy</a:t>
            </a:r>
          </a:p>
          <a:p>
            <a:r>
              <a:rPr smtClean="0" lang="en-US" dirty="0"/>
              <a:t>Frivolity: Not serious</a:t>
            </a:r>
          </a:p>
          <a:p>
            <a:r>
              <a:rPr smtClean="0" lang="en-US" dirty="0"/>
              <a:t>Nostalgia: Longing for the past.</a:t>
            </a:r>
          </a:p>
          <a:p>
            <a:r>
              <a:rPr smtClean="0" lang="en-US" dirty="0"/>
              <a:t>Promontory: Natural elevation.</a:t>
            </a:r>
          </a:p>
          <a:p>
            <a:endParaRPr lang="en-US" dirty="0"/>
          </a:p>
        </p:txBody>
      </p:sp>
      <p:sp>
        <p:nvSpPr>
          <p:cNvPr name="Slide Number Placeholder 3" id="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pPr>
              <a:defRPr/>
            </a:pPr>
            <a:fld type="slidenum" id="{E75F7B47-A632-402E-8994-208620203223}">
              <a:rPr smtClean="0" lang="en-US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Title 1" id="2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name="Content Placeholder 2" id="3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r>
              <a:rPr smtClean="0" lang="en-US" dirty="0"/>
              <a:t>In few sentences, describe what you can remember about Magical Realism, Gabriel Garcia Marquez, where he was born, etc. </a:t>
            </a:r>
          </a:p>
          <a:p>
            <a:r>
              <a:rPr smtClean="0" lang="en-US" dirty="0"/>
              <a:t>Speculate why Marquez would be known as a writer of magical realism.  Consider how and where he was raised. </a:t>
            </a:r>
          </a:p>
          <a:p>
            <a:endParaRPr smtClean="0" lang="en-US" dirty="0"/>
          </a:p>
          <a:p>
            <a:endParaRPr lang="en-US" dirty="0"/>
          </a:p>
        </p:txBody>
      </p:sp>
      <p:sp>
        <p:nvSpPr>
          <p:cNvPr name="Slide Number Placeholder 3" id="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pPr>
              <a:defRPr/>
            </a:pPr>
            <a:fld type="slidenum" id="{E75F7B47-A632-402E-8994-208620203223}">
              <a:rPr smtClean="0" lang="en-US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nodeType="tmRoot" restart="never" dur="indefinite" id="1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Title 1" id="2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smtClean="0" lang="en-US" dirty="0"/>
              <a:t>After reading the story</a:t>
            </a:r>
            <a:endParaRPr lang="en-US" dirty="0"/>
          </a:p>
        </p:txBody>
      </p:sp>
      <p:sp>
        <p:nvSpPr>
          <p:cNvPr name="Content Placeholder 2" id="3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r>
              <a:rPr sz="2400" smtClean="0" lang="en-US" dirty="0"/>
              <a:t>After reading </a:t>
            </a:r>
            <a:r>
              <a:rPr sz="2400" smtClean="0" lang="en-US" dirty="0"/>
              <a:t>“The Most Handsomest Drowned Man in the World”, </a:t>
            </a:r>
            <a:r>
              <a:rPr sz="2400" smtClean="0" lang="en-US" dirty="0"/>
              <a:t>prepare a short </a:t>
            </a:r>
            <a:r>
              <a:rPr sz="2400" smtClean="0" lang="en-US" dirty="0"/>
              <a:t>explanation why it is a good example of magical realism. </a:t>
            </a:r>
            <a:endParaRPr sz="2400" smtClean="0" lang="en-US" dirty="0"/>
          </a:p>
          <a:p>
            <a:r>
              <a:rPr sz="2400" smtClean="0" lang="en-US" dirty="0"/>
              <a:t>Begin your </a:t>
            </a:r>
            <a:r>
              <a:rPr sz="2400" smtClean="0" lang="en-US" dirty="0"/>
              <a:t>explanation by writing the </a:t>
            </a:r>
            <a:r>
              <a:rPr sz="2400" smtClean="0" lang="en-US" dirty="0"/>
              <a:t>following:</a:t>
            </a:r>
          </a:p>
          <a:p>
            <a:r>
              <a:rPr sz="2400" smtClean="0" lang="en-US" dirty="0"/>
              <a:t>In Gabriel Garcia Marquez’s short story, </a:t>
            </a:r>
            <a:r>
              <a:rPr sz="2400" smtClean="0" lang="en-US" dirty="0"/>
              <a:t>“</a:t>
            </a:r>
            <a:r>
              <a:rPr sz="2400" smtClean="0" lang="en-US" dirty="0"/>
              <a:t>The Most Handsomest Drowned Man in the World the </a:t>
            </a:r>
            <a:r>
              <a:rPr sz="2400" smtClean="0" lang="en-US" dirty="0"/>
              <a:t>author writes about an event that can be considered magical realism, </a:t>
            </a:r>
            <a:r>
              <a:rPr sz="2400" smtClean="0" lang="en-US" dirty="0">
                <a:solidFill>
                  <a:srgbClr val="FF0000"/>
                </a:solidFill>
              </a:rPr>
              <a:t>a story containing fantastical </a:t>
            </a:r>
            <a:r>
              <a:rPr sz="2400" smtClean="0" lang="en-US" dirty="0">
                <a:solidFill>
                  <a:srgbClr val="FF0000"/>
                </a:solidFill>
              </a:rPr>
              <a:t>elements. [noun phrase]</a:t>
            </a:r>
          </a:p>
          <a:p>
            <a:r>
              <a:rPr sz="2400" smtClean="0" lang="en-US" dirty="0"/>
              <a:t>Type your reaction (approx one page) for the next class. </a:t>
            </a:r>
            <a:endParaRPr sz="2400" smtClean="0" lang="en-US" dirty="0"/>
          </a:p>
          <a:p>
            <a:endParaRPr sz="2400" lang="en-US" dirty="0"/>
          </a:p>
        </p:txBody>
      </p:sp>
      <p:sp>
        <p:nvSpPr>
          <p:cNvPr name="Slide Number Placeholder 3" id="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pPr>
              <a:defRPr/>
            </a:pPr>
            <a:fld type="slidenum" id="{E75F7B47-A632-402E-8994-208620203223}">
              <a:rPr smtClean="0" lang="en-US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nodeType="tmRoot" restart="never" dur="indefinite" id="1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Rectangle 2" id="5122"/>
          <p:cNvSpPr>
            <a:spLocks noChangeArrowheads="1" noGrp="1"/>
          </p:cNvSpPr>
          <p:nvPr>
            <p:ph type="title"/>
          </p:nvPr>
        </p:nvSpPr>
        <p:spPr/>
        <p:txBody>
          <a:bodyPr numCol="1"/>
          <a:lstStyle/>
          <a:p>
            <a:pPr hangingPunct="1" eaLnBrk="1"/>
            <a:r>
              <a:rPr smtClean="0" lang="en-US"/>
              <a:t>Cien años de soledad</a:t>
            </a:r>
            <a:br>
              <a:rPr smtClean="0" lang="en-US"/>
            </a:br>
            <a:r>
              <a:rPr smtClean="0" lang="en-US"/>
              <a:t>One Hundred Years of </a:t>
            </a:r>
            <a:br>
              <a:rPr smtClean="0" lang="en-US"/>
            </a:br>
            <a:r>
              <a:rPr smtClean="0" lang="en-US"/>
              <a:t>Solitude (1967)</a:t>
            </a:r>
          </a:p>
        </p:txBody>
      </p:sp>
      <p:pic>
        <p:nvPicPr>
          <p:cNvPr name="Picture 4" id="5123" descr="6"/>
          <p:cNvPicPr>
            <a:picLocks noChangeArrowheads="1"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y="2403629" x="238772"/>
            <a:ext cy="4000500" cx="2435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name="Slide Number Placeholder 5" id="512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numCol="1"/>
          <a:lstStyle/>
          <a:p>
            <a:fld type="slidenum" id="{4AF1B546-2F1D-4A43-A501-6168DE6EBE82}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nodeType="tmRoot" restart="never" dur="indefinite" id="1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grpSp>
        <p:nvGrpSpPr>
          <p:cNvPr name="Group 9" id="6146"/>
          <p:cNvGrpSpPr>
            <a:grpSpLocks/>
          </p:cNvGrpSpPr>
          <p:nvPr/>
        </p:nvGrpSpPr>
        <p:grpSpPr>
          <a:xfrm>
            <a:off y="457200" x="2392363"/>
            <a:ext cy="5943600" cx="4286250"/>
            <a:chOff y="0" x="0"/>
            <a:chExt cy="3744" cx="2700"/>
          </a:xfrm>
        </p:grpSpPr>
        <p:sp>
          <p:nvSpPr>
            <p:cNvPr name="Rectangle 4" id="6150"/>
            <p:cNvSpPr>
              <a:spLocks noChangeArrowheads="1"/>
            </p:cNvSpPr>
            <p:nvPr/>
          </p:nvSpPr>
          <p:spPr>
            <a:xfrm>
              <a:off y="0" x="0"/>
              <a:ext cy="0" cx="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numCol="1">
              <a:spAutoFit/>
            </a:bodyPr>
            <a:lstStyle/>
            <a:p>
              <a:endParaRPr lang="en-US"/>
            </a:p>
          </p:txBody>
        </p:sp>
        <p:grpSp>
          <p:nvGrpSpPr>
            <p:cNvPr name="Group 8" id="6151"/>
            <p:cNvGrpSpPr>
              <a:grpSpLocks/>
            </p:cNvGrpSpPr>
            <p:nvPr/>
          </p:nvGrpSpPr>
          <p:grpSpPr>
            <a:xfrm>
              <a:off y="0" x="0"/>
              <a:ext cy="3744" cx="2700"/>
              <a:chOff y="0" x="0"/>
              <a:chExt cy="3744" cx="2700"/>
            </a:xfrm>
          </p:grpSpPr>
          <p:sp>
            <p:nvSpPr>
              <p:cNvPr name="Rectangle 5" id="6152"/>
              <p:cNvSpPr>
                <a:spLocks noChangeArrowheads="1"/>
              </p:cNvSpPr>
              <p:nvPr/>
            </p:nvSpPr>
            <p:spPr>
              <a:xfrm>
                <a:off y="0" x="0"/>
                <a:ext cy="0" cx="2700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 numCol="1">
                <a:spAutoFit/>
              </a:bodyPr>
              <a:lstStyle/>
              <a:p>
                <a:endParaRPr lang="en-US"/>
              </a:p>
            </p:txBody>
          </p:sp>
          <p:sp>
            <p:nvSpPr>
              <p:cNvPr name="Rectangle 6" id="6153"/>
              <p:cNvSpPr>
                <a:spLocks noChangeArrowheads="1"/>
              </p:cNvSpPr>
              <p:nvPr/>
            </p:nvSpPr>
            <p:spPr>
              <a:xfrm>
                <a:off y="0" x="0"/>
                <a:ext cy="3744" cx="2700"/>
              </a:xfrm>
              <a:prstGeom prst="rect">
                <a:avLst/>
              </a:prstGeom>
              <a:noFill/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 numCol="1"/>
              <a:lstStyle/>
              <a:p>
                <a:pPr algn="ctr"/>
                <a:r>
                  <a:rPr lang="en-US"/>
                  <a:t>  </a:t>
                </a:r>
                <a:r>
                  <a:rPr sz="36000" lang="en-US"/>
                  <a:t> </a:t>
                </a:r>
                <a:r>
                  <a:rPr lang="en-US"/>
                  <a:t>                                                     </a:t>
                </a:r>
              </a:p>
            </p:txBody>
          </p:sp>
        </p:grpSp>
      </p:grpSp>
      <p:pic>
        <p:nvPicPr>
          <p:cNvPr name="Picture 7" id="6147" descr="GGM_nobel"/>
          <p:cNvPicPr>
            <a:picLocks noChangeArrowheads="1"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y="685800" x="3505200"/>
            <a:ext cy="5943600" cx="470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name="Text Box 12" id="6148"/>
          <p:cNvSpPr txBox="1">
            <a:spLocks noChangeArrowheads="1"/>
          </p:cNvSpPr>
          <p:nvPr/>
        </p:nvSpPr>
        <p:spPr>
          <a:xfrm>
            <a:off y="1184275" x="365125"/>
            <a:ext cy="822325" cx="29305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numCol="1">
            <a:spAutoFit/>
          </a:bodyPr>
          <a:lstStyle/>
          <a:p>
            <a:r>
              <a:rPr lang="en-US"/>
              <a:t>Nobel Prize-Literature</a:t>
            </a:r>
          </a:p>
          <a:p>
            <a:r>
              <a:rPr lang="en-US"/>
              <a:t>1982</a:t>
            </a:r>
          </a:p>
        </p:txBody>
      </p:sp>
      <p:sp>
        <p:nvSpPr>
          <p:cNvPr name="Slide Number Placeholder 10" id="6149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numCol="1"/>
          <a:lstStyle/>
          <a:p>
            <a:fld type="slidenum" id="{3E477EEC-F4AE-4A65-B93F-C995B2AB90C4}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nodeType="tmRoot" restart="never" dur="indefinite" id="1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Rectangle 2" id="7170"/>
          <p:cNvSpPr>
            <a:spLocks noChangeArrowheads="1" noGrp="1"/>
          </p:cNvSpPr>
          <p:nvPr>
            <p:ph type="title"/>
          </p:nvPr>
        </p:nvSpPr>
        <p:spPr/>
        <p:txBody>
          <a:bodyPr numCol="1"/>
          <a:lstStyle/>
          <a:p>
            <a:pPr hangingPunct="1" eaLnBrk="1"/>
            <a:r>
              <a:rPr smtClean="0" lang="en-US"/>
              <a:t>Garcia Marquez</a:t>
            </a:r>
            <a:br>
              <a:rPr smtClean="0" lang="en-US"/>
            </a:br>
            <a:endParaRPr smtClean="0" lang="en-US"/>
          </a:p>
        </p:txBody>
      </p:sp>
      <p:sp>
        <p:nvSpPr>
          <p:cNvPr name="Rectangle 5" id="7171"/>
          <p:cNvSpPr>
            <a:spLocks noChangeArrowheads="1" noGrp="1"/>
          </p:cNvSpPr>
          <p:nvPr>
            <p:ph type="body" idx="1"/>
          </p:nvPr>
        </p:nvSpPr>
        <p:spPr/>
        <p:txBody>
          <a:bodyPr numCol="1"/>
          <a:lstStyle/>
          <a:p>
            <a:pPr hangingPunct="1" eaLnBrk="1"/>
            <a:r>
              <a:rPr smtClean="0" lang="en-US" dirty="0"/>
              <a:t>Latin-American journalist</a:t>
            </a:r>
          </a:p>
          <a:p>
            <a:pPr hangingPunct="1" eaLnBrk="1"/>
            <a:r>
              <a:rPr smtClean="0" lang="en-US" dirty="0"/>
              <a:t>Novelist &amp; short story writer</a:t>
            </a:r>
          </a:p>
          <a:p>
            <a:pPr hangingPunct="1" eaLnBrk="1"/>
            <a:r>
              <a:rPr smtClean="0" lang="en-US" dirty="0"/>
              <a:t>Central figure in the so-called Magic Realism movement in Latin American literature</a:t>
            </a:r>
          </a:p>
          <a:p>
            <a:pPr hangingPunct="1" eaLnBrk="1"/>
            <a:r>
              <a:rPr smtClean="0" lang="en-US" dirty="0"/>
              <a:t>Gabriel was born in </a:t>
            </a:r>
            <a:r>
              <a:rPr smtClean="0" lang="en-US" err="1" dirty="0"/>
              <a:t>Aracataca</a:t>
            </a:r>
            <a:r>
              <a:rPr smtClean="0" lang="en-US" dirty="0"/>
              <a:t>, Colombia in </a:t>
            </a:r>
            <a:r>
              <a:rPr smtClean="0" lang="en-US" dirty="0"/>
              <a:t>1928</a:t>
            </a:r>
          </a:p>
          <a:p>
            <a:pPr hangingPunct="1" eaLnBrk="1"/>
            <a:r>
              <a:rPr smtClean="0" lang="en-US" dirty="0"/>
              <a:t>He died April 17, 2014 in Mexico City.</a:t>
            </a:r>
            <a:endParaRPr smtClean="0" lang="en-US" dirty="0"/>
          </a:p>
          <a:p>
            <a:pPr hangingPunct="1" eaLnBrk="1"/>
            <a:r>
              <a:rPr smtClean="0" lang="en-US" err="1" dirty="0"/>
              <a:t>Aracataca</a:t>
            </a:r>
            <a:r>
              <a:rPr smtClean="0" lang="en-US" dirty="0"/>
              <a:t> is in the “banana zone” of Colombia</a:t>
            </a:r>
          </a:p>
        </p:txBody>
      </p:sp>
      <p:sp>
        <p:nvSpPr>
          <p:cNvPr name="Slide Number Placeholder 5" id="717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numCol="1"/>
          <a:lstStyle/>
          <a:p>
            <a:fld type="slidenum" id="{8F8CAF6D-7D1A-4FDC-BA43-7AE6F0BE12B8}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nodeType="tmRoot" restart="never" dur="indefinite" id="1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name="Picture 4" id="8194" descr="Viajes Vivencia Andina - Mapa de Colombia"/>
          <p:cNvPicPr>
            <a:picLocks noChangeArrowheads="1"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y="1066800" x="2057400"/>
            <a:ext cy="5489575" cx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name="Group 9" id="8195"/>
          <p:cNvGrpSpPr>
            <a:grpSpLocks/>
          </p:cNvGrpSpPr>
          <p:nvPr/>
        </p:nvGrpSpPr>
        <p:grpSpPr>
          <a:xfrm>
            <a:off y="989013" x="4446588"/>
            <a:ext cy="0" cx="4822825"/>
            <a:chOff y="0" x="0"/>
            <a:chExt cy="0" cx="3038"/>
          </a:xfrm>
        </p:grpSpPr>
        <p:sp>
          <p:nvSpPr>
            <p:cNvPr name="Rectangle 8" id="8197"/>
            <p:cNvSpPr>
              <a:spLocks noChangeArrowheads="1"/>
            </p:cNvSpPr>
            <p:nvPr/>
          </p:nvSpPr>
          <p:spPr>
            <a:xfrm>
              <a:off y="0" x="0"/>
              <a:ext cy="0" cx="3038"/>
            </a:xfrm>
            <a:prstGeom prst="rect">
              <a:avLst/>
            </a:prstGeom>
            <a:solidFill>
              <a:srgbClr val="FFFFFF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numCol="1"/>
            <a:lstStyle/>
            <a:p>
              <a:endParaRPr lang="en-US"/>
            </a:p>
          </p:txBody>
        </p:sp>
        <p:grpSp>
          <p:nvGrpSpPr>
            <p:cNvPr name="Group 7" id="8198"/>
            <p:cNvGrpSpPr>
              <a:grpSpLocks/>
            </p:cNvGrpSpPr>
            <p:nvPr/>
          </p:nvGrpSpPr>
          <p:grpSpPr>
            <a:xfrm>
              <a:off y="0" x="0"/>
              <a:ext cy="0" cx="3038"/>
              <a:chOff y="0" x="0"/>
              <a:chExt cy="0" cx="3038"/>
            </a:xfrm>
          </p:grpSpPr>
          <p:sp>
            <p:nvSpPr>
              <p:cNvPr name="Rectangle 2" id="8199"/>
              <p:cNvSpPr>
                <a:spLocks noChangeArrowheads="1"/>
              </p:cNvSpPr>
              <p:nvPr/>
            </p:nvSpPr>
            <p:spPr>
              <a:xfrm>
                <a:off y="0" x="0"/>
                <a:ext cy="0" cx="3038"/>
              </a:xfrm>
              <a:prstGeom prst="rect">
                <a:avLst/>
              </a:prstGeom>
              <a:solidFill>
                <a:srgbClr val="FFFFFF"/>
              </a:solidFill>
              <a:ln w="12700" cap="sq">
                <a:noFill/>
                <a:miter lim="800000"/>
                <a:headEnd type="none" w="sm" len="sm"/>
                <a:tailEnd type="none" w="sm" len="sm"/>
              </a:ln>
            </p:spPr>
            <p:txBody>
              <a:bodyPr numCol="1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name="Group 6" id="8200"/>
              <p:cNvGrpSpPr>
                <a:grpSpLocks/>
              </p:cNvGrpSpPr>
              <p:nvPr/>
            </p:nvGrpSpPr>
            <p:grpSpPr>
              <a:xfrm>
                <a:off y="0" x="0"/>
                <a:ext cy="0" cx="0"/>
                <a:chOff y="0" x="0"/>
                <a:chExt cy="0" cx="0"/>
              </a:xfrm>
            </p:grpSpPr>
            <p:sp>
              <p:nvSpPr>
                <p:cNvPr name="Rectangle 3" id="8201"/>
                <p:cNvSpPr>
                  <a:spLocks noChangeArrowheads="1"/>
                </p:cNvSpPr>
                <p:nvPr/>
              </p:nvSpPr>
              <p:spPr>
                <a:xfrm>
                  <a:off y="0" x="0"/>
                  <a:ext cy="0" cx="0"/>
                </a:xfrm>
                <a:prstGeom prst="rect">
                  <a:avLst/>
                </a:prstGeom>
                <a:solidFill>
                  <a:srgbClr val="FFFFFF"/>
                </a:solidFill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numCol="1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name="Rectangle 5" id="8202"/>
                <p:cNvSpPr>
                  <a:spLocks noChangeArrowheads="1"/>
                </p:cNvSpPr>
                <p:nvPr/>
              </p:nvSpPr>
              <p:spPr>
                <a:xfrm>
                  <a:off y="0" x="0"/>
                  <a:ext cy="0" cx="0"/>
                </a:xfrm>
                <a:prstGeom prst="rect">
                  <a:avLst/>
                </a:prstGeom>
                <a:solidFill>
                  <a:srgbClr val="FFFFFF"/>
                </a:solidFill>
                <a:ln w="12700" cap="sq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numCol="1">
                  <a:spAutoFit/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name="Slide Number Placeholder 11" id="819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numCol="1"/>
          <a:lstStyle/>
          <a:p>
            <a:fld type="slidenum" id="{AD03AECE-BC61-4259-AB07-3F71D50B1300}">
              <a:rPr lang="en-US"/>
              <a:pPr/>
              <a:t>6</a:t>
            </a:fld>
            <a:endParaRPr lang="en-US"/>
          </a:p>
        </p:txBody>
      </p:sp>
      <p:sp>
        <p:nvSpPr>
          <p:cNvPr name="Left Arrow 11" id="12"/>
          <p:cNvSpPr/>
          <p:nvPr/>
        </p:nvSpPr>
        <p:spPr>
          <a:xfrm>
            <a:off y="1752600" x="4724400"/>
            <a:ext cy="228600" cx="1066800"/>
          </a:xfrm>
          <a:prstGeom prst="leftArrow">
            <a:avLst/>
          </a:prstGeom>
          <a:solidFill>
            <a:schemeClr val="accent1"/>
          </a:solidFill>
          <a:ln algn="ctr" w="12700" cmpd="sng" cap="sq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tIns="45720" vert="horz" rIns="91440" numCol="1" lIns="91440" wrap="none" rtlCol="0" bIns="45720" compatLnSpc="1" anchor="t" anchorCtr="0">
            <a:prstTxWarp prst="textNoShape">
              <a:avLst/>
            </a:prstTxWarp>
          </a:bodyPr>
          <a:lstStyle/>
          <a:p>
            <a:pPr fontAlgn="base" marR="0" latinLnBrk="0" rtl="0" marL="0" indent="0" hangingPunct="1" eaLnBrk="1" algn="l" defTabSz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strike="noStrike" u="none" sz="2400" normalizeH="0" lang="en-US" kumimoji="0" smtClean="0" i="0" baseline="0" cap="none" b="0">
              <a:ln>
                <a:noFill/>
              </a:ln>
              <a:solidFill>
                <a:schemeClr val="tx1"/>
              </a:solidFill>
              <a:effectLst/>
              <a:latin charset="0" typeface="Times New Roman"/>
            </a:endParaRPr>
          </a:p>
        </p:txBody>
      </p:sp>
      <p:sp>
        <p:nvSpPr>
          <p:cNvPr name="TextBox 12" id="13"/>
          <p:cNvSpPr txBox="1"/>
          <p:nvPr/>
        </p:nvSpPr>
        <p:spPr>
          <a:xfrm>
            <a:off y="1828800" x="4800600"/>
            <a:ext cy="461665" cx="1905000"/>
          </a:xfrm>
          <a:prstGeom prst="rect">
            <a:avLst/>
          </a:prstGeom>
          <a:noFill/>
        </p:spPr>
        <p:txBody>
          <a:bodyPr numCol="1" wrap="square" rtlCol="0">
            <a:spAutoFit/>
          </a:bodyPr>
          <a:lstStyle/>
          <a:p>
            <a:r>
              <a:rPr smtClean="0" lang="en-US" err="1" dirty="0">
                <a:solidFill>
                  <a:schemeClr val="bg1"/>
                </a:solidFill>
              </a:rPr>
              <a:t>Aracataca</a:t>
            </a:r>
            <a:r>
              <a:rPr smtClean="0" lang="en-US" dirty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nodeType="tmRoot" restart="never" dur="indefinite" id="1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name="Picture 3" id="9218" descr="surame"/>
          <p:cNvPicPr>
            <a:picLocks noChangeArrowheads="1"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y="838200" x="2590800"/>
            <a:ext cy="5799138" cx="443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name="Slide Number Placeholder 4" id="9219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numCol="1"/>
          <a:lstStyle/>
          <a:p>
            <a:fld type="slidenum" id="{66E0809E-1B57-449B-9DD8-D727FB04000C}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nodeType="tmRoot" restart="never" dur="indefinite" id="1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name="Picture 3" id="10242" descr="Lage von Magdalena">
            <a:hlinkClick tooltip="Lage von Magdalena" r:id="rId2"/>
          </p:cNvPr>
          <p:cNvPicPr>
            <a:picLocks noChangeArrowheads="1"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y="1295400" x="4495800"/>
            <a:ext cy="4905375" cx="376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name="Text Box 4" id="10243"/>
          <p:cNvSpPr txBox="1">
            <a:spLocks noChangeArrowheads="1"/>
          </p:cNvSpPr>
          <p:nvPr/>
        </p:nvSpPr>
        <p:spPr>
          <a:xfrm>
            <a:off y="1260475" x="441325"/>
            <a:ext cy="1917700" cx="3784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numCol="1">
            <a:spAutoFit/>
          </a:bodyPr>
          <a:lstStyle/>
          <a:p>
            <a:r>
              <a:rPr lang="en-US"/>
              <a:t>Departamento del Magdalena</a:t>
            </a:r>
          </a:p>
          <a:p>
            <a:r>
              <a:rPr lang="en-US"/>
              <a:t>Aracataca-(zona bananera)</a:t>
            </a:r>
          </a:p>
          <a:p>
            <a:endParaRPr lang="en-US"/>
          </a:p>
          <a:p>
            <a:r>
              <a:rPr lang="en-US"/>
              <a:t>Colombia is divided in</a:t>
            </a:r>
          </a:p>
          <a:p>
            <a:r>
              <a:rPr lang="en-US"/>
              <a:t> 32 “departamentos”</a:t>
            </a:r>
          </a:p>
        </p:txBody>
      </p:sp>
      <p:sp>
        <p:nvSpPr>
          <p:cNvPr name="Slide Number Placeholder 5" id="1024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numCol="1"/>
          <a:lstStyle/>
          <a:p>
            <a:fld type="slidenum" id="{E5849288-6950-4647-83A8-CEB7DCC33902}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nodeType="tmRoot" restart="never" dur="indefinite" id="1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name="" id="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AutoShape 2" id="11266" descr="Magdalena%2C_Colombia_%28localizaciÃ³n%29"/>
          <p:cNvSpPr>
            <a:spLocks noChangeArrowheads="1" noChangeAspect="1"/>
          </p:cNvSpPr>
          <p:nvPr/>
        </p:nvSpPr>
        <p:spPr>
          <a:xfrm>
            <a:off y="1920875" x="3429000"/>
            <a:ext cy="3017838" cx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numCol="1"/>
          <a:lstStyle/>
          <a:p>
            <a:endParaRPr lang="en-US"/>
          </a:p>
        </p:txBody>
      </p:sp>
      <p:sp>
        <p:nvSpPr>
          <p:cNvPr name="AutoShape 3" id="11267" descr="Magdalena%2C_Colombia_%28localizaciÃ³n%29"/>
          <p:cNvSpPr>
            <a:spLocks noChangeArrowheads="1" noChangeAspect="1"/>
          </p:cNvSpPr>
          <p:nvPr/>
        </p:nvSpPr>
        <p:spPr>
          <a:xfrm>
            <a:off y="1920875" x="3429000"/>
            <a:ext cy="3017838" cx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numCol="1"/>
          <a:lstStyle/>
          <a:p>
            <a:endParaRPr lang="en-US"/>
          </a:p>
        </p:txBody>
      </p:sp>
      <p:sp>
        <p:nvSpPr>
          <p:cNvPr name="AutoShape 4" id="11268" descr="Magdalena%2C_Colombia_%28localizaciÃ³n%29"/>
          <p:cNvSpPr>
            <a:spLocks noChangeArrowheads="1" noChangeAspect="1"/>
          </p:cNvSpPr>
          <p:nvPr/>
        </p:nvSpPr>
        <p:spPr>
          <a:xfrm>
            <a:off y="1920875" x="3429000"/>
            <a:ext cy="3017838" cx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numCol="1"/>
          <a:lstStyle/>
          <a:p>
            <a:endParaRPr lang="en-US"/>
          </a:p>
        </p:txBody>
      </p:sp>
      <p:sp>
        <p:nvSpPr>
          <p:cNvPr name="Rectangle 5" id="11269"/>
          <p:cNvSpPr>
            <a:spLocks noChangeArrowheads="1" noGrp="1"/>
          </p:cNvSpPr>
          <p:nvPr>
            <p:ph type="title"/>
          </p:nvPr>
        </p:nvSpPr>
        <p:spPr/>
        <p:txBody>
          <a:bodyPr numCol="1"/>
          <a:lstStyle/>
          <a:p>
            <a:pPr hangingPunct="1" eaLnBrk="1"/>
            <a:endParaRPr smtClean="0" lang="en-US"/>
          </a:p>
        </p:txBody>
      </p:sp>
      <p:sp>
        <p:nvSpPr>
          <p:cNvPr name="Rectangle 11" id="11270"/>
          <p:cNvSpPr>
            <a:spLocks noChangeArrowheads="1" noGrp="1"/>
          </p:cNvSpPr>
          <p:nvPr>
            <p:ph type="body" idx="1"/>
          </p:nvPr>
        </p:nvSpPr>
        <p:spPr/>
        <p:txBody>
          <a:bodyPr numCol="1"/>
          <a:lstStyle/>
          <a:p>
            <a:pPr hangingPunct="1" eaLnBrk="1">
              <a:lnSpc>
                <a:spcPct val="90000"/>
              </a:lnSpc>
            </a:pPr>
            <a:r>
              <a:rPr smtClean="0" lang="en-US"/>
              <a:t>He was raised by his grandparents</a:t>
            </a:r>
          </a:p>
          <a:p>
            <a:pPr hangingPunct="1" eaLnBrk="1">
              <a:lnSpc>
                <a:spcPct val="90000"/>
              </a:lnSpc>
            </a:pPr>
            <a:r>
              <a:rPr smtClean="0" lang="en-US"/>
              <a:t>Garcia Marquez studied law and journalism at the National University of Bogota and at the University of Cartagena</a:t>
            </a:r>
          </a:p>
          <a:p>
            <a:pPr hangingPunct="1" eaLnBrk="1">
              <a:lnSpc>
                <a:spcPct val="90000"/>
              </a:lnSpc>
            </a:pPr>
            <a:r>
              <a:rPr smtClean="0" lang="en-US"/>
              <a:t>In 1948 he started his career as a journalist</a:t>
            </a:r>
          </a:p>
          <a:p>
            <a:pPr hangingPunct="1" eaLnBrk="1">
              <a:lnSpc>
                <a:spcPct val="90000"/>
              </a:lnSpc>
            </a:pPr>
            <a:r>
              <a:rPr smtClean="0" lang="en-US"/>
              <a:t>He worked all over Europe and in Latin America</a:t>
            </a:r>
          </a:p>
          <a:p>
            <a:pPr hangingPunct="1" eaLnBrk="1">
              <a:lnSpc>
                <a:spcPct val="90000"/>
              </a:lnSpc>
            </a:pPr>
            <a:r>
              <a:rPr smtClean="0" lang="en-US"/>
              <a:t>In 1955 he was the European correspond in Rome and Paris for the newspaper, El Espectador.</a:t>
            </a:r>
          </a:p>
        </p:txBody>
      </p:sp>
      <p:sp>
        <p:nvSpPr>
          <p:cNvPr name="Slide Number Placeholder 8" id="1127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numCol="1"/>
          <a:lstStyle/>
          <a:p>
            <a:fld type="slidenum" id="{DE6F418D-2E29-401E-9D75-D27A5F1B4528}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nodeType="tmRoot" restart="never" dur="indefinite" id="1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Calibri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scaled="0" ang="16200000"/>
        </a:gradFill>
      </a:fillStyleLst>
      <a:lnStyleLst>
        <a:ln algn="ctr" w="9525" cmpd="sng" cap="flat">
          <a:solidFill>
            <a:schemeClr val="phClr">
              <a:shade val="95000"/>
              <a:satMod val="105000"/>
            </a:schemeClr>
          </a:solidFill>
          <a:prstDash val="solid"/>
        </a:ln>
        <a:ln algn="ctr" w="25400" cmpd="sng" cap="flat">
          <a:solidFill>
            <a:schemeClr val="phClr"/>
          </a:solidFill>
          <a:prstDash val="solid"/>
        </a:ln>
        <a:ln algn="ctr" w="38100" cmpd="sng" cap="flat">
          <a:solidFill>
            <a:schemeClr val="phClr"/>
          </a:solidFill>
          <a:prstDash val="solid"/>
        </a:ln>
      </a:lnStyleLst>
      <a:effectStyleLst>
        <a:effectStyle>
          <a:effectLst>
            <a:outerShdw dist="20000" dir="5400000" rotWithShape="0" blurRad="40000">
              <a:srgbClr val="000000">
                <a:alpha val="38000"/>
              </a:srgbClr>
            </a:outerShdw>
          </a:effectLst>
        </a:effectStyle>
        <a:effectStyle>
          <a:effectLst>
            <a:outerShdw dist="23000" dir="5400000" rotWithShape="0" blurRad="40000">
              <a:srgbClr val="000000">
                <a:alpha val="35000"/>
              </a:srgbClr>
            </a:outerShdw>
          </a:effectLst>
        </a:effectStyle>
        <a:effectStyle>
          <a:effectLst>
            <a:outerShdw dist="23000" dir="5400000" rotWithShape="0" blurRad="40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r="50000" l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r="50000" l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untain">
  <a:themeElements>
    <a:clrScheme name="Mountain 1">
      <a:dk1>
        <a:srgbClr val="000000"/>
      </a:dk1>
      <a:lt1>
        <a:srgbClr val="FFFFCC"/>
      </a:lt1>
      <a:dk2>
        <a:srgbClr val="000066"/>
      </a:dk2>
      <a:lt2>
        <a:srgbClr val="FFFFCC"/>
      </a:lt2>
      <a:accent1>
        <a:srgbClr val="00CC99"/>
      </a:accent1>
      <a:accent2>
        <a:srgbClr val="3333CC"/>
      </a:accent2>
      <a:accent3>
        <a:srgbClr val="AAAAB8"/>
      </a:accent3>
      <a:accent4>
        <a:srgbClr val="DADAAE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untai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scaled="0" ang="16200000"/>
        </a:gradFill>
      </a:fillStyleLst>
      <a:lnStyleLst>
        <a:ln algn="ctr" w="9525" cmpd="sng" cap="flat">
          <a:solidFill>
            <a:schemeClr val="phClr">
              <a:shade val="95000"/>
              <a:satMod val="105000"/>
            </a:schemeClr>
          </a:solidFill>
          <a:prstDash val="solid"/>
        </a:ln>
        <a:ln algn="ctr" w="25400" cmpd="sng" cap="flat">
          <a:solidFill>
            <a:schemeClr val="phClr"/>
          </a:solidFill>
          <a:prstDash val="solid"/>
        </a:ln>
        <a:ln algn="ctr" w="38100" cmpd="sng" cap="flat">
          <a:solidFill>
            <a:schemeClr val="phClr"/>
          </a:solidFill>
          <a:prstDash val="solid"/>
        </a:ln>
      </a:lnStyleLst>
      <a:effectStyleLst>
        <a:effectStyle>
          <a:effectLst>
            <a:outerShdw dist="20000" dir="5400000" rotWithShape="0" blurRad="40000">
              <a:srgbClr val="000000">
                <a:alpha val="38000"/>
              </a:srgbClr>
            </a:outerShdw>
          </a:effectLst>
        </a:effectStyle>
        <a:effectStyle>
          <a:effectLst>
            <a:outerShdw dist="23000" dir="5400000" rotWithShape="0" blurRad="40000">
              <a:srgbClr val="000000">
                <a:alpha val="35000"/>
              </a:srgbClr>
            </a:outerShdw>
          </a:effectLst>
        </a:effectStyle>
        <a:effectStyle>
          <a:effectLst>
            <a:outerShdw dist="23000" dir="5400000" rotWithShape="0" blurRad="40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r="50000" l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r="50000" l="50000" b="50000"/>
          </a:path>
        </a:gradFill>
      </a:bgFillStyleLst>
    </a:fmtScheme>
  </a:themeElements>
  <a:objectDefaults>
    <a:spDef>
      <a:spPr>
        <a:xfrm>
          <a:off y="0" x="0"/>
          <a:ext cy="1" cx="1"/>
        </a:xfrm>
        <a:custGeom>
          <a:avLst/>
          <a:gdLst/>
          <a:ahLst/>
          <a:cxnLst/>
          <a:rect t="0" r="0" l="0" b="0"/>
          <a:pathLst/>
        </a:custGeom>
        <a:solidFill>
          <a:schemeClr val="accent1"/>
        </a:solidFill>
        <a:ln algn="ctr" w="12700" cmpd="sng" cap="sq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tIns="45720" wrap="none" vert="horz" rIns="91440" numCol="1" lIns="91440" bIns="45720" compatLnSpc="1" anchor="t" anchorCtr="0">
        <a:prstTxWarp prst="textNoShape">
          <a:avLst/>
        </a:prstTxWarp>
      </a:bodyPr>
      <a:lstStyle>
        <a:defPPr fontAlgn="base" marR="0" latinLnBrk="0" rtl="0" marL="0" indent="0" hangingPunct="1" eaLnBrk="1" algn="l" defTabSz="91440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trike="noStrike" u="none" sz="2400" normalizeH="0" lang="en-US" kumimoji="0" smtClean="0" i="0" baseline="0" cap="none" b="0">
            <a:ln>
              <a:noFill/>
            </a:ln>
            <a:solidFill>
              <a:schemeClr val="tx1"/>
            </a:solidFill>
            <a:effectLst/>
            <a:latin charset="0" typeface="Times New Roman"/>
          </a:defRPr>
        </a:defPPr>
      </a:lstStyle>
    </a:spDef>
    <a:lnDef>
      <a:spPr>
        <a:xfrm>
          <a:off y="0" x="0"/>
          <a:ext cy="1" cx="1"/>
        </a:xfrm>
        <a:custGeom>
          <a:avLst/>
          <a:gdLst/>
          <a:ahLst/>
          <a:cxnLst/>
          <a:rect t="0" r="0" l="0" b="0"/>
          <a:pathLst/>
        </a:custGeom>
        <a:solidFill>
          <a:schemeClr val="accent1"/>
        </a:solidFill>
        <a:ln algn="ctr" w="12700" cmpd="sng" cap="sq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tIns="45720" wrap="none" vert="horz" rIns="91440" numCol="1" lIns="91440" bIns="45720" compatLnSpc="1" anchor="t" anchorCtr="0">
        <a:prstTxWarp prst="textNoShape">
          <a:avLst/>
        </a:prstTxWarp>
      </a:bodyPr>
      <a:lstStyle>
        <a:defPPr fontAlgn="base" marR="0" latinLnBrk="0" rtl="0" marL="0" indent="0" hangingPunct="1" eaLnBrk="1" algn="l" defTabSz="91440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trike="noStrike" u="none" sz="2400" normalizeH="0" lang="en-US" kumimoji="0" smtClean="0" i="0" baseline="0" cap="none" b="0">
            <a:ln>
              <a:noFill/>
            </a:ln>
            <a:solidFill>
              <a:schemeClr val="tx1"/>
            </a:solidFill>
            <a:effectLst/>
            <a:latin charset="0" typeface="Times New Roman"/>
          </a:defRPr>
        </a:defPPr>
      </a:lstStyle>
    </a:lnDef>
  </a:objectDefaults>
  <a:extraClrSchemeLst>
    <a:extraClrScheme>
      <a:clrScheme name="Mountain 1">
        <a:dk1>
          <a:srgbClr val="000000"/>
        </a:dk1>
        <a:lt1>
          <a:srgbClr val="FFFFCC"/>
        </a:lt1>
        <a:dk2>
          <a:srgbClr val="000066"/>
        </a:dk2>
        <a:lt2>
          <a:srgbClr val="FFFFCC"/>
        </a:lt2>
        <a:accent1>
          <a:srgbClr val="00CC99"/>
        </a:accent1>
        <a:accent2>
          <a:srgbClr val="3333CC"/>
        </a:accent2>
        <a:accent3>
          <a:srgbClr val="AAAAB8"/>
        </a:accent3>
        <a:accent4>
          <a:srgbClr val="DADAAE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tx1="lt1" tx2="lt2" bg1="dk2" accent6="accent6" bg2="dk1" accent5="accent5" accent4="accent4" accent3="accent3" folHlink="folHlink" accent2="accent2" hlink="hlink" accent1="accent1"/>
    </a:extraClrScheme>
    <a:extraClrScheme>
      <a:clrScheme name="Mountain 2">
        <a:dk1>
          <a:srgbClr val="000000"/>
        </a:dk1>
        <a:lt1>
          <a:srgbClr val="FFFFCC"/>
        </a:lt1>
        <a:dk2>
          <a:srgbClr val="000000"/>
        </a:dk2>
        <a:lt2>
          <a:srgbClr val="000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tx1="dk1" tx2="dk2" bg1="lt1" accent6="accent6" bg2="lt2" accent5="accent5" accent4="accent4" accent3="accent3" folHlink="folHlink" accent2="accent2" hlink="hlink" accent1="accent1"/>
    </a:extraClrScheme>
    <a:extraClrScheme>
      <a:clrScheme name="Mountain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969696"/>
        </a:folHlink>
      </a:clrScheme>
      <a:clrMap tx1="dk1" tx2="dk2" bg1="lt1" accent6="accent6" bg2="lt2" accent5="accent5" accent4="accent4" accent3="accent3" folHlink="folHlink" accent2="accent2" hlink="hlink" accent1="accent1"/>
    </a:extraClrScheme>
    <a:extraClrScheme>
      <a:clrScheme name="Mountain 4">
        <a:dk1>
          <a:srgbClr val="000000"/>
        </a:dk1>
        <a:lt1>
          <a:srgbClr val="99FFFF"/>
        </a:lt1>
        <a:dk2>
          <a:srgbClr val="333300"/>
        </a:dk2>
        <a:lt2>
          <a:srgbClr val="99FFFF"/>
        </a:lt2>
        <a:accent1>
          <a:srgbClr val="FFCC66"/>
        </a:accent1>
        <a:accent2>
          <a:srgbClr val="0000FF"/>
        </a:accent2>
        <a:accent3>
          <a:srgbClr val="ADADAA"/>
        </a:accent3>
        <a:accent4>
          <a:srgbClr val="82DADA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tx1="lt1" tx2="lt2" bg1="dk2" accent6="accent6" bg2="dk1" accent5="accent5" accent4="accent4" accent3="accent3" folHlink="folHlink" accent2="accent2" hlink="hlink" accent1="accent1"/>
    </a:extraClrScheme>
    <a:extraClrScheme>
      <a:clrScheme name="Mountain 5">
        <a:dk1>
          <a:srgbClr val="868686"/>
        </a:dk1>
        <a:lt1>
          <a:srgbClr val="FFFF99"/>
        </a:lt1>
        <a:dk2>
          <a:srgbClr val="993300"/>
        </a:dk2>
        <a:lt2>
          <a:srgbClr val="99FFFF"/>
        </a:lt2>
        <a:accent1>
          <a:srgbClr val="CBCBCB"/>
        </a:accent1>
        <a:accent2>
          <a:srgbClr val="0066FF"/>
        </a:accent2>
        <a:accent3>
          <a:srgbClr val="CAADAA"/>
        </a:accent3>
        <a:accent4>
          <a:srgbClr val="DADA82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tx1="lt1" tx2="lt2" bg1="dk2" accent6="accent6" bg2="dk1" accent5="accent5" accent4="accent4" accent3="accent3" folHlink="folHlink" accent2="accent2" hlink="hlink" accent1="accent1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Designs\Mountain.pot</Template>
  <Company>Gateway</Company>
  <Words>1174</Words>
  <Paragraphs>127</Paragraphs>
  <Slides>23</Slides>
  <Notes>0</Notes>
  <TotalTime>462</TotalTime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Mountain</vt:lpstr>
      <vt:lpstr>Gabriel Garcia Marquez</vt:lpstr>
      <vt:lpstr>Slide 2</vt:lpstr>
      <vt:lpstr>Cien años de soledad One hundred years of  solitude (1967)</vt:lpstr>
      <vt:lpstr>Slide 4</vt:lpstr>
      <vt:lpstr>Garcia Marquez</vt:lpstr>
      <vt:lpstr>Slide 6</vt:lpstr>
      <vt:lpstr>Slide 7</vt:lpstr>
      <vt:lpstr>Slide 8</vt:lpstr>
      <vt:lpstr>Slide 9</vt:lpstr>
      <vt:lpstr>Slide 10</vt:lpstr>
      <vt:lpstr>Slide 11</vt:lpstr>
      <vt:lpstr>Slide 12</vt:lpstr>
      <vt:lpstr>Magical realism (Realismo Mágico)</vt:lpstr>
      <vt:lpstr>Slide 14</vt:lpstr>
      <vt:lpstr>Slide 15</vt:lpstr>
      <vt:lpstr>Slide 16</vt:lpstr>
      <vt:lpstr>Interview/Garcia Marquez comments</vt:lpstr>
      <vt:lpstr>Elements of magical realism</vt:lpstr>
      <vt:lpstr>Slide 19</vt:lpstr>
      <vt:lpstr>Things to consider:</vt:lpstr>
      <vt:lpstr>Vocabulary</vt:lpstr>
      <vt:lpstr>Slide 22</vt:lpstr>
      <vt:lpstr>After reading the story</vt:lpstr>
    </vt:vector>
  </TitlesOfParts>
  <LinksUpToDate>false</LinksUpToDate>
  <SharedDoc>false</SharedDoc>
  <HyperlinksChanged>false</HyperlinksChanged>
  <Application>Microsoft Office PowerPoint</Application>
  <AppVersion>12.0000</AppVersion>
  <PresentationFormat>On-screen Show (4:3)</PresentationFormat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2006-10-08T15:20:14Z</dcterms:created>
  <dc:creator>Gateway_User</dc:creator>
  <cp:lastModifiedBy>shauenstein</cp:lastModifiedBy>
  <cp:lastPrinted>1601-01-01T00:00:00Z</cp:lastPrinted>
  <dcterms:modified xsi:type="dcterms:W3CDTF">2014-10-20T15:09:46Z</dcterms:modified>
  <cp:revision>57</cp:revision>
  <dc:title>Gabriel Garcia Marquez</dc:title>
</cp:coreProperties>
</file>