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660"/>
  </p:normalViewPr>
  <p:slideViewPr>
    <p:cSldViewPr snapToGrid="0" snapToObjects="1">
      <p:cViewPr varScale="1">
        <p:scale>
          <a:sx n="103" d="100"/>
          <a:sy n="103" d="100"/>
        </p:scale>
        <p:origin x="-2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4150DBBE-DA6C-274A-9008-16A04869FA07}" type="datetimeFigureOut">
              <a:rPr lang="en-US" smtClean="0"/>
              <a:pPr/>
              <a:t>3/8/2013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2A0FC542-4EB7-9745-BA91-00FD9B54BB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0DBBE-DA6C-274A-9008-16A04869FA07}"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FC542-4EB7-9745-BA91-00FD9B54BB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0DBBE-DA6C-274A-9008-16A04869FA07}"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FC542-4EB7-9745-BA91-00FD9B54BB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0DBBE-DA6C-274A-9008-16A04869FA07}"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FC542-4EB7-9745-BA91-00FD9B54BB7C}"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50DBBE-DA6C-274A-9008-16A04869FA07}"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FC542-4EB7-9745-BA91-00FD9B54BB7C}"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50DBBE-DA6C-274A-9008-16A04869FA07}"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FC542-4EB7-9745-BA91-00FD9B54BB7C}"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150DBBE-DA6C-274A-9008-16A04869FA07}" type="datetimeFigureOut">
              <a:rPr lang="en-US" smtClean="0"/>
              <a:pPr/>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FC542-4EB7-9745-BA91-00FD9B54BB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0DBBE-DA6C-274A-9008-16A04869FA07}" type="datetimeFigureOut">
              <a:rPr lang="en-US" smtClean="0"/>
              <a:pPr/>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FC542-4EB7-9745-BA91-00FD9B54BB7C}"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50DBBE-DA6C-274A-9008-16A04869FA07}"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FC542-4EB7-9745-BA91-00FD9B54BB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0DBBE-DA6C-274A-9008-16A04869FA07}"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FC542-4EB7-9745-BA91-00FD9B54BB7C}"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0DBBE-DA6C-274A-9008-16A04869FA07}"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FC542-4EB7-9745-BA91-00FD9B54BB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150DBBE-DA6C-274A-9008-16A04869FA07}" type="datetimeFigureOut">
              <a:rPr lang="en-US" smtClean="0"/>
              <a:pPr/>
              <a:t>3/8/2013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A0FC542-4EB7-9745-BA91-00FD9B54BB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6418" y="2397759"/>
            <a:ext cx="3692181" cy="510693"/>
          </a:xfrm>
        </p:spPr>
        <p:txBody>
          <a:bodyPr>
            <a:normAutofit fontScale="90000"/>
          </a:bodyPr>
          <a:lstStyle/>
          <a:p>
            <a:r>
              <a:rPr lang="en-US" dirty="0" smtClean="0"/>
              <a:t>Gabriela Mistral</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Won the Nobel Peace Prize in 1945, for her poetry. </a:t>
            </a:r>
          </a:p>
          <a:p>
            <a:r>
              <a:rPr lang="en-US" dirty="0" smtClean="0"/>
              <a:t>By: Joy Hardy &amp; </a:t>
            </a:r>
            <a:r>
              <a:rPr lang="en-US" dirty="0" err="1" smtClean="0"/>
              <a:t>Ivanna</a:t>
            </a:r>
            <a:r>
              <a:rPr lang="en-US" dirty="0" smtClean="0"/>
              <a:t> Hernandez</a:t>
            </a:r>
            <a:endParaRPr lang="en-US" dirty="0"/>
          </a:p>
        </p:txBody>
      </p:sp>
    </p:spTree>
    <p:extLst>
      <p:ext uri="{BB962C8B-B14F-4D97-AF65-F5344CB8AC3E}">
        <p14:creationId xmlns:p14="http://schemas.microsoft.com/office/powerpoint/2010/main" xmlns="" val="3013965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indent="0" algn="ctr">
              <a:buNone/>
            </a:pPr>
            <a:endParaRPr lang="en-US" dirty="0" smtClean="0"/>
          </a:p>
          <a:p>
            <a:pPr indent="0" algn="ctr">
              <a:buNone/>
            </a:pPr>
            <a:r>
              <a:rPr lang="en-US" dirty="0" smtClean="0"/>
              <a:t>Thank </a:t>
            </a:r>
          </a:p>
          <a:p>
            <a:pPr indent="0" algn="ctr">
              <a:buNone/>
            </a:pPr>
            <a:r>
              <a:rPr lang="en-US" dirty="0" smtClean="0"/>
              <a:t>You</a:t>
            </a:r>
          </a:p>
          <a:p>
            <a:pPr indent="0" algn="ctr">
              <a:buNone/>
            </a:pPr>
            <a:r>
              <a:rPr lang="en-US" dirty="0" smtClean="0">
                <a:sym typeface="Wingdings" pitchFamily="2" charset="2"/>
              </a:rPr>
              <a:t> </a:t>
            </a:r>
            <a:endParaRPr lang="en-US" dirty="0"/>
          </a:p>
        </p:txBody>
      </p:sp>
    </p:spTree>
    <p:extLst>
      <p:ext uri="{BB962C8B-B14F-4D97-AF65-F5344CB8AC3E}">
        <p14:creationId xmlns:p14="http://schemas.microsoft.com/office/powerpoint/2010/main" xmlns="" val="1621178655"/>
      </p:ext>
    </p:extLst>
  </p:cSld>
  <p:clrMapOvr>
    <a:masterClrMapping/>
  </p:clrMapOvr>
  <mc:AlternateContent xmlns:mc="http://schemas.openxmlformats.org/markup-compatibility/2006">
    <mc:Choice xmlns:p14="http://schemas.microsoft.com/office/powerpoint/2010/main" xmlns="" Requires="p14">
      <p:transition spd="slow" p14:dur="2000" advClick="0" advTm="1000">
        <p14:ferris dir="l"/>
      </p:transition>
    </mc:Choice>
    <mc:Fallback>
      <p:transition spd="slow" advClick="0" advTm="1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Biographical Info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Born in Vicuna, Chile in 1889 </a:t>
            </a:r>
            <a:r>
              <a:rPr lang="en-US" dirty="0"/>
              <a:t>originally known as </a:t>
            </a:r>
            <a:r>
              <a:rPr lang="en-US" dirty="0" err="1"/>
              <a:t>Lucila</a:t>
            </a:r>
            <a:r>
              <a:rPr lang="en-US" dirty="0"/>
              <a:t> Godoy y </a:t>
            </a:r>
            <a:r>
              <a:rPr lang="en-US" dirty="0" err="1"/>
              <a:t>Alcayaga</a:t>
            </a:r>
            <a:r>
              <a:rPr lang="en-US" dirty="0"/>
              <a:t> </a:t>
            </a:r>
            <a:endParaRPr lang="en-US" dirty="0" smtClean="0"/>
          </a:p>
          <a:p>
            <a:r>
              <a:rPr lang="en-US" dirty="0" smtClean="0"/>
              <a:t>Daughter of a poet, began to write poetry as a village school teacher after romance with railway employee, who committed suicide.</a:t>
            </a:r>
          </a:p>
          <a:p>
            <a:r>
              <a:rPr lang="en-US" dirty="0" smtClean="0"/>
              <a:t>Taught elementary and secondary school until poetry made her famous. </a:t>
            </a:r>
          </a:p>
          <a:p>
            <a:r>
              <a:rPr lang="en-US" dirty="0" smtClean="0"/>
              <a:t>“</a:t>
            </a:r>
            <a:r>
              <a:rPr lang="en-US" dirty="0" err="1" smtClean="0"/>
              <a:t>Sonetos</a:t>
            </a:r>
            <a:r>
              <a:rPr lang="en-US" dirty="0" smtClean="0"/>
              <a:t> de la </a:t>
            </a:r>
            <a:r>
              <a:rPr lang="en-US" dirty="0" err="1" smtClean="0"/>
              <a:t>Muerte</a:t>
            </a:r>
            <a:r>
              <a:rPr lang="en-US" dirty="0" smtClean="0"/>
              <a:t>” is a love poem in memory of the dead that made her famous. </a:t>
            </a:r>
          </a:p>
        </p:txBody>
      </p:sp>
    </p:spTree>
    <p:extLst>
      <p:ext uri="{BB962C8B-B14F-4D97-AF65-F5344CB8AC3E}">
        <p14:creationId xmlns:p14="http://schemas.microsoft.com/office/powerpoint/2010/main" xmlns="" val="195359648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a:t>
            </a:r>
            <a:endParaRPr lang="en-US" dirty="0"/>
          </a:p>
        </p:txBody>
      </p:sp>
      <p:sp>
        <p:nvSpPr>
          <p:cNvPr id="3" name="Content Placeholder 2"/>
          <p:cNvSpPr>
            <a:spLocks noGrp="1"/>
          </p:cNvSpPr>
          <p:nvPr>
            <p:ph idx="1"/>
          </p:nvPr>
        </p:nvSpPr>
        <p:spPr/>
        <p:txBody>
          <a:bodyPr>
            <a:normAutofit lnSpcReduction="10000"/>
          </a:bodyPr>
          <a:lstStyle/>
          <a:p>
            <a:r>
              <a:rPr lang="en-US" dirty="0" smtClean="0"/>
              <a:t>She played an important role in the educational system of Mexico and Chile.</a:t>
            </a:r>
          </a:p>
          <a:p>
            <a:r>
              <a:rPr lang="en-US" dirty="0" smtClean="0"/>
              <a:t>She was an honorary of different cultural societies in Chile, the US, Spain, and Cuba.</a:t>
            </a:r>
          </a:p>
          <a:p>
            <a:r>
              <a:rPr lang="en-US" dirty="0" smtClean="0"/>
              <a:t>Taught Spanish literature in the US at Columbia University, Middlebury College, Vassar college, and the University of </a:t>
            </a:r>
            <a:r>
              <a:rPr lang="en-US" dirty="0" err="1" smtClean="0"/>
              <a:t>Pueto</a:t>
            </a:r>
            <a:r>
              <a:rPr lang="en-US" dirty="0" smtClean="0"/>
              <a:t> Rico.</a:t>
            </a:r>
            <a:br>
              <a:rPr lang="en-US" dirty="0" smtClean="0"/>
            </a:br>
            <a:endParaRPr lang="en-US" dirty="0"/>
          </a:p>
        </p:txBody>
      </p:sp>
    </p:spTree>
    <p:extLst>
      <p:ext uri="{BB962C8B-B14F-4D97-AF65-F5344CB8AC3E}">
        <p14:creationId xmlns:p14="http://schemas.microsoft.com/office/powerpoint/2010/main" xmlns="" val="204303766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853" y="1295400"/>
            <a:ext cx="6400800" cy="685800"/>
          </a:xfrm>
        </p:spPr>
        <p:txBody>
          <a:bodyPr>
            <a:normAutofit fontScale="90000"/>
          </a:bodyPr>
          <a:lstStyle/>
          <a:p>
            <a:r>
              <a:rPr lang="en-US" dirty="0" smtClean="0"/>
              <a:t/>
            </a:r>
            <a:br>
              <a:rPr lang="en-US" dirty="0" smtClean="0"/>
            </a:br>
            <a:r>
              <a:rPr lang="en-US" dirty="0" smtClean="0"/>
              <a:t>Key ideas</a:t>
            </a:r>
            <a:endParaRPr lang="en-US" dirty="0"/>
          </a:p>
        </p:txBody>
      </p:sp>
      <p:sp>
        <p:nvSpPr>
          <p:cNvPr id="3" name="Content Placeholder 2"/>
          <p:cNvSpPr>
            <a:spLocks noGrp="1"/>
          </p:cNvSpPr>
          <p:nvPr>
            <p:ph idx="1"/>
          </p:nvPr>
        </p:nvSpPr>
        <p:spPr/>
        <p:txBody>
          <a:bodyPr/>
          <a:lstStyle/>
          <a:p>
            <a:r>
              <a:rPr lang="en-US" dirty="0" smtClean="0"/>
              <a:t>In her acceptance speech, she acknowledges the people of Sweden, Europe, and the American continent. </a:t>
            </a:r>
          </a:p>
          <a:p>
            <a:r>
              <a:rPr lang="en-US" dirty="0" smtClean="0"/>
              <a:t>She’s the voice of woman in Poetry and Latin American poets. “I am the direct voice of the poets of my race and the indirect voice for the noble Spanish and Portuguese tongues.” </a:t>
            </a:r>
            <a:endParaRPr lang="en-US" dirty="0"/>
          </a:p>
        </p:txBody>
      </p:sp>
    </p:spTree>
    <p:extLst>
      <p:ext uri="{BB962C8B-B14F-4D97-AF65-F5344CB8AC3E}">
        <p14:creationId xmlns:p14="http://schemas.microsoft.com/office/powerpoint/2010/main" xmlns="" val="174247258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Work</a:t>
            </a:r>
            <a:endParaRPr lang="en-US" dirty="0"/>
          </a:p>
        </p:txBody>
      </p:sp>
      <p:sp>
        <p:nvSpPr>
          <p:cNvPr id="3" name="Content Placeholder 2"/>
          <p:cNvSpPr>
            <a:spLocks noGrp="1"/>
          </p:cNvSpPr>
          <p:nvPr>
            <p:ph idx="1"/>
          </p:nvPr>
        </p:nvSpPr>
        <p:spPr/>
        <p:txBody>
          <a:bodyPr>
            <a:normAutofit fontScale="70000" lnSpcReduction="20000"/>
          </a:bodyPr>
          <a:lstStyle/>
          <a:p>
            <a:r>
              <a:rPr lang="en-US" sz="2400" dirty="0" smtClean="0"/>
              <a:t>She was recognized as a person as much as her work.</a:t>
            </a:r>
          </a:p>
          <a:p>
            <a:r>
              <a:rPr lang="en-US" sz="2400" dirty="0" smtClean="0"/>
              <a:t>Through her work cultural values and traditions were recognized. </a:t>
            </a:r>
          </a:p>
          <a:p>
            <a:r>
              <a:rPr lang="en-US" sz="2400" dirty="0" smtClean="0"/>
              <a:t>Her work defended the rights of woman, children, the poor, freedom of democracy, and the need of peace. </a:t>
            </a:r>
          </a:p>
          <a:p>
            <a:r>
              <a:rPr lang="en-US" sz="2400" dirty="0" smtClean="0"/>
              <a:t>Her poems were extremely emotional and they kindled the fire in people’s hearts. </a:t>
            </a:r>
          </a:p>
          <a:p>
            <a:r>
              <a:rPr lang="en-US" sz="2400" dirty="0" smtClean="0"/>
              <a:t>Over the years her poems have contributed to Latin Americas culture.</a:t>
            </a:r>
          </a:p>
          <a:p>
            <a:endParaRPr lang="en-US" sz="2400" dirty="0"/>
          </a:p>
        </p:txBody>
      </p:sp>
    </p:spTree>
    <p:extLst>
      <p:ext uri="{BB962C8B-B14F-4D97-AF65-F5344CB8AC3E}">
        <p14:creationId xmlns:p14="http://schemas.microsoft.com/office/powerpoint/2010/main" xmlns="" val="17502303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Sonetos</a:t>
            </a:r>
            <a:r>
              <a:rPr lang="en-US" dirty="0" smtClean="0"/>
              <a:t> de la </a:t>
            </a:r>
            <a:r>
              <a:rPr lang="en-US" dirty="0" err="1" smtClean="0"/>
              <a:t>Muerte</a:t>
            </a:r>
            <a:endParaRPr lang="en-US" dirty="0"/>
          </a:p>
        </p:txBody>
      </p:sp>
      <p:sp>
        <p:nvSpPr>
          <p:cNvPr id="3" name="Content Placeholder 2"/>
          <p:cNvSpPr>
            <a:spLocks noGrp="1"/>
          </p:cNvSpPr>
          <p:nvPr>
            <p:ph idx="1"/>
          </p:nvPr>
        </p:nvSpPr>
        <p:spPr/>
        <p:txBody>
          <a:bodyPr>
            <a:normAutofit/>
          </a:bodyPr>
          <a:lstStyle/>
          <a:p>
            <a:pPr indent="0">
              <a:buNone/>
            </a:pPr>
            <a:r>
              <a:rPr lang="en-US" sz="1600" dirty="0" smtClean="0"/>
              <a:t>In the poem, she talks in detail how it may feel after death. </a:t>
            </a:r>
          </a:p>
          <a:p>
            <a:pPr indent="0">
              <a:buNone/>
            </a:pPr>
            <a:r>
              <a:rPr lang="en-US" sz="1600" dirty="0" smtClean="0"/>
              <a:t>The poems purpose has to do with recognizing the dead, and comforting the living. </a:t>
            </a:r>
            <a:endParaRPr lang="es-ES" sz="1600" dirty="0"/>
          </a:p>
          <a:p>
            <a:pPr indent="0">
              <a:buNone/>
            </a:pPr>
            <a:r>
              <a:rPr lang="es-ES" sz="1600" dirty="0" smtClean="0"/>
              <a:t>“….Del </a:t>
            </a:r>
            <a:r>
              <a:rPr lang="es-ES" sz="1600" dirty="0"/>
              <a:t>nicho helado en que los hombres te pusieron, </a:t>
            </a:r>
          </a:p>
          <a:p>
            <a:pPr indent="0">
              <a:buNone/>
            </a:pPr>
            <a:r>
              <a:rPr lang="es-ES" sz="1600" dirty="0"/>
              <a:t>te bajaré a la tierra humilde y soleada. </a:t>
            </a:r>
          </a:p>
          <a:p>
            <a:pPr indent="0">
              <a:buNone/>
            </a:pPr>
            <a:r>
              <a:rPr lang="es-ES" sz="1600" dirty="0"/>
              <a:t>Que he de dormirme en ella los hombres no supieron, </a:t>
            </a:r>
          </a:p>
          <a:p>
            <a:pPr indent="0">
              <a:buNone/>
            </a:pPr>
            <a:r>
              <a:rPr lang="es-ES" sz="1600" dirty="0"/>
              <a:t>y que hemos de soñar sobre la misma </a:t>
            </a:r>
            <a:r>
              <a:rPr lang="es-ES" sz="1600" dirty="0" smtClean="0"/>
              <a:t>almohada…”</a:t>
            </a:r>
            <a:endParaRPr lang="es-ES" sz="1600" dirty="0"/>
          </a:p>
          <a:p>
            <a:pPr indent="0">
              <a:buNone/>
            </a:pPr>
            <a:endParaRPr lang="es-ES" sz="1600" dirty="0"/>
          </a:p>
        </p:txBody>
      </p:sp>
    </p:spTree>
    <p:extLst>
      <p:ext uri="{BB962C8B-B14F-4D97-AF65-F5344CB8AC3E}">
        <p14:creationId xmlns:p14="http://schemas.microsoft.com/office/powerpoint/2010/main" xmlns="" val="16906200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dirty="0" smtClean="0"/>
              <a:t>Her poetry has reflected in culture and traditions especially in Latin America. She moved people with her words and gave a voice to all different people. She combined </a:t>
            </a:r>
            <a:r>
              <a:rPr lang="en-US" dirty="0"/>
              <a:t>her educational </a:t>
            </a:r>
            <a:r>
              <a:rPr lang="en-US" dirty="0" smtClean="0"/>
              <a:t>knowledge with </a:t>
            </a:r>
            <a:r>
              <a:rPr lang="en-US" dirty="0"/>
              <a:t>her poetic talent to influence those she visited.</a:t>
            </a:r>
            <a:endParaRPr lang="en-US" dirty="0" smtClean="0"/>
          </a:p>
          <a:p>
            <a:pPr indent="0">
              <a:buNone/>
            </a:pPr>
            <a:r>
              <a:rPr lang="es-ES" dirty="0"/>
              <a:t>"En la tierra seremos reinas,</a:t>
            </a:r>
          </a:p>
          <a:p>
            <a:pPr indent="0">
              <a:buNone/>
            </a:pPr>
            <a:r>
              <a:rPr lang="es-ES" dirty="0"/>
              <a:t>y de verídico reinar, y siendo grandes nuestros</a:t>
            </a:r>
          </a:p>
          <a:p>
            <a:pPr indent="0">
              <a:buNone/>
            </a:pPr>
            <a:r>
              <a:rPr lang="es-ES" dirty="0"/>
              <a:t>reinos, </a:t>
            </a:r>
            <a:r>
              <a:rPr lang="es-ES" dirty="0" err="1"/>
              <a:t>llegaremeos</a:t>
            </a:r>
            <a:r>
              <a:rPr lang="es-ES" dirty="0"/>
              <a:t> todas al mar."</a:t>
            </a:r>
          </a:p>
          <a:p>
            <a:pPr indent="0">
              <a:buNone/>
            </a:pPr>
            <a:endParaRPr lang="en-US" dirty="0" smtClean="0"/>
          </a:p>
          <a:p>
            <a:endParaRPr lang="en-US" dirty="0"/>
          </a:p>
        </p:txBody>
      </p:sp>
    </p:spTree>
    <p:extLst>
      <p:ext uri="{BB962C8B-B14F-4D97-AF65-F5344CB8AC3E}">
        <p14:creationId xmlns:p14="http://schemas.microsoft.com/office/powerpoint/2010/main" xmlns="" val="120059364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47" y="1155832"/>
            <a:ext cx="6400800" cy="685800"/>
          </a:xfrm>
        </p:spPr>
        <p:txBody>
          <a:bodyPr>
            <a:normAutofit fontScale="90000"/>
          </a:bodyPr>
          <a:lstStyle/>
          <a:p>
            <a:r>
              <a:rPr lang="en-US" dirty="0" smtClean="0"/>
              <a:t>Monument of </a:t>
            </a:r>
            <a:r>
              <a:rPr lang="en-US" dirty="0" err="1" smtClean="0"/>
              <a:t>gabriela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66970" y="2399903"/>
            <a:ext cx="2245858" cy="3095741"/>
          </a:xfrm>
        </p:spPr>
      </p:pic>
      <p:pic>
        <p:nvPicPr>
          <p:cNvPr id="3" name="Picture 2"/>
          <p:cNvPicPr>
            <a:picLocks noChangeAspect="1"/>
          </p:cNvPicPr>
          <p:nvPr/>
        </p:nvPicPr>
        <p:blipFill>
          <a:blip r:embed="rId3"/>
          <a:stretch>
            <a:fillRect/>
          </a:stretch>
        </p:blipFill>
        <p:spPr>
          <a:xfrm>
            <a:off x="5191252" y="2399903"/>
            <a:ext cx="2280672" cy="3036145"/>
          </a:xfrm>
          <a:prstGeom prst="rect">
            <a:avLst/>
          </a:prstGeom>
        </p:spPr>
      </p:pic>
    </p:spTree>
    <p:extLst>
      <p:ext uri="{BB962C8B-B14F-4D97-AF65-F5344CB8AC3E}">
        <p14:creationId xmlns:p14="http://schemas.microsoft.com/office/powerpoint/2010/main" xmlns="" val="205917354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Anniversary </a:t>
            </a:r>
            <a:endParaRPr lang="en-US" dirty="0"/>
          </a:p>
        </p:txBody>
      </p:sp>
      <p:sp>
        <p:nvSpPr>
          <p:cNvPr id="3" name="Content Placeholder 2"/>
          <p:cNvSpPr>
            <a:spLocks noGrp="1"/>
          </p:cNvSpPr>
          <p:nvPr>
            <p:ph idx="1"/>
          </p:nvPr>
        </p:nvSpPr>
        <p:spPr>
          <a:xfrm>
            <a:off x="1586429" y="2291509"/>
            <a:ext cx="5580043" cy="3481330"/>
          </a:xfrm>
        </p:spPr>
        <p:txBody>
          <a:bodyPr>
            <a:normAutofit fontScale="25000" lnSpcReduction="20000"/>
          </a:bodyPr>
          <a:lstStyle/>
          <a:p>
            <a:pPr indent="0" algn="ctr">
              <a:buNone/>
            </a:pPr>
            <a:r>
              <a:rPr lang="en-US" sz="4200" dirty="0"/>
              <a:t>And we go on and on,</a:t>
            </a:r>
          </a:p>
          <a:p>
            <a:pPr indent="0" algn="ctr">
              <a:buNone/>
            </a:pPr>
            <a:r>
              <a:rPr lang="en-US" sz="4200" dirty="0"/>
              <a:t>Neither sleeping nor awake,</a:t>
            </a:r>
          </a:p>
          <a:p>
            <a:pPr indent="0" algn="ctr">
              <a:buNone/>
            </a:pPr>
            <a:r>
              <a:rPr lang="en-US" sz="4200" dirty="0"/>
              <a:t>Towards the meeting, unaware</a:t>
            </a:r>
          </a:p>
          <a:p>
            <a:pPr indent="0" algn="ctr">
              <a:buNone/>
            </a:pPr>
            <a:r>
              <a:rPr lang="en-US" sz="4200" dirty="0"/>
              <a:t>That we are already there.</a:t>
            </a:r>
          </a:p>
          <a:p>
            <a:pPr indent="0" algn="ctr">
              <a:buNone/>
            </a:pPr>
            <a:r>
              <a:rPr lang="en-US" sz="4200" dirty="0"/>
              <a:t>That the silence is perfect,</a:t>
            </a:r>
          </a:p>
          <a:p>
            <a:pPr indent="0" algn="ctr">
              <a:buNone/>
            </a:pPr>
            <a:r>
              <a:rPr lang="en-US" sz="4200" dirty="0"/>
              <a:t>And that the flesh is gone.</a:t>
            </a:r>
          </a:p>
          <a:p>
            <a:pPr indent="0" algn="ctr">
              <a:buNone/>
            </a:pPr>
            <a:r>
              <a:rPr lang="en-US" sz="4200" dirty="0"/>
              <a:t>The call still is not heard</a:t>
            </a:r>
          </a:p>
          <a:p>
            <a:pPr indent="0" algn="ctr">
              <a:buNone/>
            </a:pPr>
            <a:r>
              <a:rPr lang="en-US" sz="4200" dirty="0"/>
              <a:t>Nor does the Caller reveal his face.</a:t>
            </a:r>
          </a:p>
          <a:p>
            <a:pPr indent="0" algn="ctr">
              <a:buNone/>
            </a:pPr>
            <a:endParaRPr lang="en-US" sz="4200" dirty="0"/>
          </a:p>
          <a:p>
            <a:pPr indent="0" algn="ctr">
              <a:buNone/>
            </a:pPr>
            <a:r>
              <a:rPr lang="en-US" sz="4200" dirty="0"/>
              <a:t>But perhaps this might be</a:t>
            </a:r>
          </a:p>
          <a:p>
            <a:pPr indent="0" algn="ctr">
              <a:buNone/>
            </a:pPr>
            <a:r>
              <a:rPr lang="en-US" sz="4200" dirty="0"/>
              <a:t>Oh, my love, the gift</a:t>
            </a:r>
          </a:p>
          <a:p>
            <a:pPr indent="0" algn="ctr">
              <a:buNone/>
            </a:pPr>
            <a:r>
              <a:rPr lang="en-US" sz="4200" dirty="0"/>
              <a:t>Of the eternal Face without gestures</a:t>
            </a:r>
          </a:p>
          <a:p>
            <a:pPr indent="0" algn="ctr">
              <a:buNone/>
            </a:pPr>
            <a:r>
              <a:rPr lang="en-US" sz="4200" dirty="0"/>
              <a:t>And of the kingdom without form! </a:t>
            </a:r>
          </a:p>
          <a:p>
            <a:pPr indent="0" algn="ctr">
              <a:buNone/>
            </a:pPr>
            <a:endParaRPr lang="en-US" sz="4200" dirty="0"/>
          </a:p>
          <a:p>
            <a:pPr indent="0" algn="ctr">
              <a:buNone/>
            </a:pPr>
            <a:endParaRPr lang="en-US" sz="4200" dirty="0"/>
          </a:p>
          <a:p>
            <a:pPr algn="ctr"/>
            <a:endParaRPr lang="en-US" dirty="0"/>
          </a:p>
        </p:txBody>
      </p:sp>
    </p:spTree>
    <p:extLst>
      <p:ext uri="{BB962C8B-B14F-4D97-AF65-F5344CB8AC3E}">
        <p14:creationId xmlns:p14="http://schemas.microsoft.com/office/powerpoint/2010/main" xmlns="" val="927660066"/>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84</TotalTime>
  <Words>502</Words>
  <Application>Microsoft Office PowerPoint</Application>
  <PresentationFormat>On-screen Show (4:3)</PresentationFormat>
  <Paragraphs>53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Couture</vt:lpstr>
      <vt:lpstr>Gabriela Mistral</vt:lpstr>
      <vt:lpstr>Biographical Info</vt:lpstr>
      <vt:lpstr>Contribution</vt:lpstr>
      <vt:lpstr> Key ideas</vt:lpstr>
      <vt:lpstr>Author’s Work</vt:lpstr>
      <vt:lpstr>Sonetos de la Muerte</vt:lpstr>
      <vt:lpstr>Conclusion</vt:lpstr>
      <vt:lpstr>Monument of gabriela</vt:lpstr>
      <vt:lpstr>Anniversary </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Gabriela Mistral</dc:title>
  <dc:creator>user</dc:creator>
  <cp:lastModifiedBy>shauenstein</cp:lastModifiedBy>
  <cp:revision>10</cp:revision>
  <dcterms:created xsi:type="dcterms:W3CDTF">2013-03-06T16:10:02Z</dcterms:created>
  <dcterms:modified xsi:type="dcterms:W3CDTF">2013-03-08T21:53:30Z</dcterms:modified>
</cp:coreProperties>
</file>