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3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77A6-8F3C-46E8-AB03-B9C0E60AD34F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2F32-A1E0-4254-9DB8-7C0E137EF8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77A6-8F3C-46E8-AB03-B9C0E60AD34F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2F32-A1E0-4254-9DB8-7C0E137EF8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77A6-8F3C-46E8-AB03-B9C0E60AD34F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2F32-A1E0-4254-9DB8-7C0E137EF8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77A6-8F3C-46E8-AB03-B9C0E60AD34F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2F32-A1E0-4254-9DB8-7C0E137EF8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77A6-8F3C-46E8-AB03-B9C0E60AD34F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2F32-A1E0-4254-9DB8-7C0E137EF8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77A6-8F3C-46E8-AB03-B9C0E60AD34F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2F32-A1E0-4254-9DB8-7C0E137EF8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77A6-8F3C-46E8-AB03-B9C0E60AD34F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2F32-A1E0-4254-9DB8-7C0E137EF8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77A6-8F3C-46E8-AB03-B9C0E60AD34F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2F32-A1E0-4254-9DB8-7C0E137EF8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77A6-8F3C-46E8-AB03-B9C0E60AD34F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2F32-A1E0-4254-9DB8-7C0E137EF8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77A6-8F3C-46E8-AB03-B9C0E60AD34F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2F32-A1E0-4254-9DB8-7C0E137EF8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77A6-8F3C-46E8-AB03-B9C0E60AD34F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2F32-A1E0-4254-9DB8-7C0E137EF8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077A6-8F3C-46E8-AB03-B9C0E60AD34F}" type="datetimeFigureOut">
              <a:rPr lang="en-US" smtClean="0"/>
              <a:t>10/22/2013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92F32-A1E0-4254-9DB8-7C0E137EF8E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Frida</a:t>
            </a:r>
            <a:r>
              <a:rPr lang="en-US" dirty="0" smtClean="0"/>
              <a:t> Kahlo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Frida</a:t>
            </a:r>
            <a:r>
              <a:rPr lang="en-US" dirty="0">
                <a:solidFill>
                  <a:schemeClr val="tx1"/>
                </a:solidFill>
              </a:rPr>
              <a:t> Kahlo de Rivera was a Mexican painter, born in </a:t>
            </a:r>
            <a:r>
              <a:rPr lang="en-US" dirty="0" err="1">
                <a:solidFill>
                  <a:schemeClr val="tx1"/>
                </a:solidFill>
              </a:rPr>
              <a:t>Coyoacán</a:t>
            </a:r>
            <a:r>
              <a:rPr lang="en-US" dirty="0">
                <a:solidFill>
                  <a:schemeClr val="tx1"/>
                </a:solidFill>
              </a:rPr>
              <a:t>, who is best known for her self-portraits. Kahlo's life began and ended in Mexico City, in her home known as the Blue House. </a:t>
            </a:r>
            <a:r>
              <a:rPr lang="en-US" sz="1300" dirty="0">
                <a:solidFill>
                  <a:schemeClr val="tx1"/>
                </a:solidFill>
              </a:rPr>
              <a:t>Wikipedia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Mexican culture and Amerindian cultural tradition figure prominently in her work, which has sometimes been characterized as </a:t>
            </a:r>
            <a:r>
              <a:rPr lang="en-US" i="1" dirty="0"/>
              <a:t>Naïve art</a:t>
            </a:r>
            <a:r>
              <a:rPr lang="en-US" dirty="0"/>
              <a:t> or folk art.</a:t>
            </a:r>
            <a:r>
              <a:rPr lang="en-US" baseline="30000" dirty="0"/>
              <a:t> </a:t>
            </a:r>
            <a:r>
              <a:rPr lang="en-US" dirty="0"/>
              <a:t>Her work has also been described as "surrealist", and in 1938 one </a:t>
            </a:r>
            <a:r>
              <a:rPr lang="en-US" dirty="0" smtClean="0"/>
              <a:t>surrealist [Andre Breton] </a:t>
            </a:r>
            <a:r>
              <a:rPr lang="en-US" dirty="0"/>
              <a:t>described Kahlo herself as a "ribbon around a bomb".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Frida</a:t>
            </a:r>
            <a:r>
              <a:rPr lang="en-US" dirty="0"/>
              <a:t> was one of four daughters born to a Hungarian-Jewish father and a mother of Spanish and Mexican Indian descent</a:t>
            </a:r>
            <a:r>
              <a:rPr lang="en-US" dirty="0" smtClean="0"/>
              <a:t>.</a:t>
            </a:r>
          </a:p>
          <a:p>
            <a:r>
              <a:rPr lang="en-US" dirty="0"/>
              <a:t>At the age of 18, she was seriously injured in a bus accident. She spent over a year in bed recovering from fractures to her spine, collarbone and ribs, a shattered pelvis, and shoulder and foot injuries. She endured more than 30 operations in her lifetime and during her convalescence she began to paint.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8434" name="Picture 2" descr="http://passportto.iberostar.com/wp-content/uploads/2012/11/Frida-Kahl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685800"/>
            <a:ext cx="6705600" cy="54611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femficatio.files.wordpress.com/2012/06/frida_kahlo_le_due_frida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533400"/>
            <a:ext cx="5762244" cy="54102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828800" y="6096000"/>
            <a:ext cx="548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Two </a:t>
            </a:r>
            <a:r>
              <a:rPr lang="en-US" dirty="0" err="1" smtClean="0"/>
              <a:t>Fridas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1506" name="Picture 2" descr="http://www.artchive.com/artchive/k/kahlo/kahlo_dr_faril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533399"/>
            <a:ext cx="6172200" cy="530471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00200" y="57912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Self-Portrait with the Portrait of Doctor </a:t>
            </a:r>
            <a:r>
              <a:rPr lang="en-US" dirty="0" err="1" smtClean="0"/>
              <a:t>Farill</a:t>
            </a:r>
            <a:r>
              <a:rPr lang="en-US" dirty="0" smtClean="0"/>
              <a:t>  1951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www.artchive.com/artchive/k/kahlo/kahlo_selfmonke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533400"/>
            <a:ext cx="4132453" cy="52578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362200" y="594360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Self-portrait with monkey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www.artchive.com/artchive/k/kahlo/kahlo_love_embrac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228601"/>
            <a:ext cx="5410200" cy="5867399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685800" y="6248401"/>
            <a:ext cx="75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Love Embrace of the Universe, the Earth (Mexico), Me, and Senor </a:t>
            </a:r>
            <a:r>
              <a:rPr lang="en-US" dirty="0" err="1"/>
              <a:t>Xolotl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1949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Theme, culture and personal identity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</a:t>
            </a:r>
            <a:r>
              <a:rPr lang="en-US" dirty="0"/>
              <a:t>subject of a talk, a piece of writing, a person's thoughts, or an exhibition; a topic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en-US" dirty="0" smtClean="0"/>
              <a:t>Answer the following questions: </a:t>
            </a:r>
          </a:p>
          <a:p>
            <a:r>
              <a:rPr lang="en-US" dirty="0" smtClean="0"/>
              <a:t>What is the ‘theme’ of some of these works by </a:t>
            </a:r>
            <a:r>
              <a:rPr lang="en-US" dirty="0" err="1" smtClean="0"/>
              <a:t>Frida</a:t>
            </a:r>
            <a:r>
              <a:rPr lang="en-US" dirty="0" smtClean="0"/>
              <a:t> Kahlo?</a:t>
            </a:r>
          </a:p>
          <a:p>
            <a:r>
              <a:rPr lang="en-US" dirty="0" smtClean="0"/>
              <a:t>What is the artist saying about the subject she has painted?</a:t>
            </a:r>
          </a:p>
          <a:p>
            <a:r>
              <a:rPr lang="en-US" dirty="0" smtClean="0"/>
              <a:t>Explain how </a:t>
            </a:r>
            <a:r>
              <a:rPr lang="en-US" dirty="0" err="1" smtClean="0"/>
              <a:t>Frida’s</a:t>
            </a:r>
            <a:r>
              <a:rPr lang="en-US" dirty="0" smtClean="0"/>
              <a:t> paintings exhibit a sense of cultural and personal identity?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229</Words>
  <Application>Microsoft Office PowerPoint</Application>
  <PresentationFormat>On-screen Show (4:3)</PresentationFormat>
  <Paragraphs>15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Frida Kahlo</vt:lpstr>
      <vt:lpstr>Slide 2</vt:lpstr>
      <vt:lpstr>Slide 3</vt:lpstr>
      <vt:lpstr>Slide 4</vt:lpstr>
      <vt:lpstr>Slide 5</vt:lpstr>
      <vt:lpstr>Slide 6</vt:lpstr>
      <vt:lpstr>Slide 7</vt:lpstr>
      <vt:lpstr>Slide 8</vt:lpstr>
      <vt:lpstr>Theme, culture and personal identity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Frida Kahlo</dc:title>
  <dc:creator>shauenstein</dc:creator>
  <cp:lastModifiedBy>shauenstein</cp:lastModifiedBy>
  <cp:revision>7</cp:revision>
  <dcterms:created xsi:type="dcterms:W3CDTF">2013-10-22T13:48:56Z</dcterms:created>
  <dcterms:modified xsi:type="dcterms:W3CDTF">2013-10-22T14:35:44Z</dcterms:modified>
</cp:coreProperties>
</file>