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6CF91-A569-449F-8A14-6F1818F97E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F44BF3-7A3B-4241-BA39-1E8EDCE3A1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CAA7DB-6349-4636-8C9B-073AB60DD4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70B2D-7104-4E08-82A3-2307F59BED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C5853D-F9EB-4BC2-B989-2B4250EA68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66913-5131-4238-AEA9-8B75FE12EA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30ACF-3280-4E04-AD75-09E1C3B443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F2418-2CB3-4953-A45F-54EA75642D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8A4AF5-521F-445D-8B57-143B828855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A8EDB-EA61-4351-8066-0BAF83DC56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769366-CA24-4553-A55B-15DCD176A9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A94F5A-3556-4D7A-BC9C-D31E4AB467C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lcweb2.loc.gov/cgi-bin/displayPhoto.pl?path=/service/gdc/scd0001/2002/20020123001bf&amp;topImages=0083r.jpg&amp;topLinks=0083v.jpg,0083u.tif,0083a.tif,0083.tif&amp;displayProfile=0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lcweb2.loc.gov/cgi-bin/displayPhoto.pl?path=/service/gdc/scd0001/2002/20020123001bf&amp;topImages=0091r.jpg&amp;topLinks=0091v.jpg,0091u.tif,0091a.tif,0091.tif&amp;displayProfile=0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lcweb2.loc.gov/cgi-bin/displayPhoto.pl?path=/service/gdc/scd0001/2002/20020123001bf&amp;topImages=0030r.jpg&amp;topLinks=0030v.jpg,0030u.tif,0030a.tif,0030.tif&amp;displayProfile=0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nps.gov/manz/virtualtour/tour/map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lcweb2.loc.gov/cgi-bin/displayPhoto.pl?path=/service/gdc/scd0001/2002/20020123001bf&amp;topImages=0051r.jpg&amp;topLinks=0051v.jpg,0051u.tif,0051a.tif,0051.tif&amp;displayProfile=0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lcweb2.loc.gov/cgi-bin/displayPhoto.pl?path=/service/gdc/scd0001/2002/20020123001bf&amp;topImages=0054r.jpg&amp;topLinks=0054v.jpg,0054u.tif,0054a.tif,0054.tif&amp;displayProfile=0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lcweb2.loc.gov/cgi-bin/displayPhoto.pl?path=/service/gdc/scd0001/2002/20020123001bf&amp;topImages=0057r.jpg&amp;topLinks=0057v.jpg,0057u.tif,0057a.tif,0057.tif&amp;displayProfile=0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http://lcweb2.loc.gov/cgi-bin/displayPhoto.pl?path=/service/gdc/scd0001/2002/20020123001bf&amp;topImages=0062r.jpg&amp;topLinks=0062v.jpg,0062u.tif,0062a.tif,0062.tif&amp;displayProfile=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lcweb2.loc.gov/cgi-bin/displayPhoto.pl?path=/service/gdc/scd0001/2002/20020123001bf&amp;topImages=0065r.jpg&amp;topLinks=0065v.jpg,0065u.tif,0065a.tif,0065.tif&amp;displayProfile=0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lcweb2.loc.gov/cgi-bin/displayPhoto.pl?path=/service/gdc/scd0001/2002/20020123001bf&amp;topImages=0069r.jpg&amp;topLinks=0069v.jpg,0069u.tif,0069a.tif,0069.tif&amp;displayProfile=0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Farewell to Manzanar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Image 73 of 101,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4494" t="8667" r="17235" b="8667"/>
          <a:stretch>
            <a:fillRect/>
          </a:stretch>
        </p:blipFill>
        <p:spPr bwMode="auto">
          <a:xfrm>
            <a:off x="762000" y="1066800"/>
            <a:ext cx="65532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Image 80 of 101,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4181" t="8667" r="18843" b="10001"/>
          <a:stretch>
            <a:fillRect/>
          </a:stretch>
        </p:blipFill>
        <p:spPr bwMode="auto">
          <a:xfrm>
            <a:off x="762000" y="1066800"/>
            <a:ext cx="64008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youngcoup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04800"/>
            <a:ext cx="3810000" cy="6229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girls on way to scho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09600"/>
            <a:ext cx="5154613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Image 23 of 101,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 l="8667" t="43146" r="10001" b="18666"/>
          <a:stretch>
            <a:fillRect/>
          </a:stretch>
        </p:blipFill>
        <p:spPr bwMode="auto">
          <a:xfrm>
            <a:off x="1981200" y="762000"/>
            <a:ext cx="4648200" cy="2971800"/>
          </a:xfrm>
          <a:prstGeom prst="rect">
            <a:avLst/>
          </a:prstGeom>
          <a:noFill/>
        </p:spPr>
      </p:pic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219200" y="4800600"/>
            <a:ext cx="609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hlinkClick r:id="rId4"/>
              </a:rPr>
              <a:t>View the set-up of the camp.  As you look at the map, notice the guard towers!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Image 42 of 101,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8667" t="11858" r="12666" b="43155"/>
          <a:stretch>
            <a:fillRect/>
          </a:stretch>
        </p:blipFill>
        <p:spPr bwMode="auto">
          <a:xfrm>
            <a:off x="457200" y="381000"/>
            <a:ext cx="4495800" cy="3505200"/>
          </a:xfrm>
          <a:prstGeom prst="rect">
            <a:avLst/>
          </a:prstGeom>
          <a:noFill/>
        </p:spPr>
      </p:pic>
      <p:pic>
        <p:nvPicPr>
          <p:cNvPr id="6151" name="Picture 7" descr="Image 42 of 101,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7333" t="57825" r="12666" b="8923"/>
          <a:stretch>
            <a:fillRect/>
          </a:stretch>
        </p:blipFill>
        <p:spPr bwMode="auto">
          <a:xfrm>
            <a:off x="4191000" y="3962400"/>
            <a:ext cx="45720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Image 45 of 101,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0666" t="8813" r="10667" b="43146"/>
          <a:stretch>
            <a:fillRect/>
          </a:stretch>
        </p:blipFill>
        <p:spPr bwMode="auto">
          <a:xfrm>
            <a:off x="2133600" y="1371600"/>
            <a:ext cx="4495800" cy="3738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Image 48 of 101,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1333" t="8875" r="11333" b="49020"/>
          <a:stretch>
            <a:fillRect/>
          </a:stretch>
        </p:blipFill>
        <p:spPr bwMode="auto">
          <a:xfrm>
            <a:off x="381000" y="304800"/>
            <a:ext cx="4419600" cy="3276600"/>
          </a:xfrm>
          <a:prstGeom prst="rect">
            <a:avLst/>
          </a:prstGeom>
          <a:noFill/>
        </p:spPr>
      </p:pic>
      <p:pic>
        <p:nvPicPr>
          <p:cNvPr id="8199" name="Picture 7" descr="Image 53 of 101, 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10001" t="10689" r="11333" b="42137"/>
          <a:stretch>
            <a:fillRect/>
          </a:stretch>
        </p:blipFill>
        <p:spPr bwMode="auto">
          <a:xfrm>
            <a:off x="4419600" y="2895600"/>
            <a:ext cx="44958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Image 56 of 101,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4494" t="8667" r="25427" b="8667"/>
          <a:stretch>
            <a:fillRect/>
          </a:stretch>
        </p:blipFill>
        <p:spPr bwMode="auto">
          <a:xfrm>
            <a:off x="762000" y="1066800"/>
            <a:ext cx="58674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Image 59 of 101,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5334" t="10640" r="11333" b="8672"/>
          <a:stretch>
            <a:fillRect/>
          </a:stretch>
        </p:blipFill>
        <p:spPr bwMode="auto">
          <a:xfrm>
            <a:off x="2590800" y="381000"/>
            <a:ext cx="4191000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22</Words>
  <Application>Microsoft Office PowerPoint</Application>
  <PresentationFormat>On-screen Show (4:3)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Arial</vt:lpstr>
      <vt:lpstr>Default Design</vt:lpstr>
      <vt:lpstr>Farewell to Manzanar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GSU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Farewell to Manzanar</dc:title>
  <dc:creator>Acsuser</dc:creator>
  <cp:lastModifiedBy>Scott</cp:lastModifiedBy>
  <cp:revision>3</cp:revision>
  <dcterms:created xsi:type="dcterms:W3CDTF">2005-11-04T05:56:49Z</dcterms:created>
  <dcterms:modified xsi:type="dcterms:W3CDTF">2013-08-25T23:11:01Z</dcterms:modified>
</cp:coreProperties>
</file>