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society and culture is constructed.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22222"/>
                </a:solidFill>
              </a:rPr>
              <a:t>vig·i·lan·te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22222"/>
                </a:solidFill>
              </a:rPr>
              <a:t>ˌvijəˈlan(t)ē/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>
                <a:solidFill>
                  <a:srgbClr val="222222"/>
                </a:solidFill>
              </a:rPr>
              <a:t>noun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22222"/>
                </a:solidFill>
              </a:rPr>
              <a:t>plural noun: </a:t>
            </a:r>
            <a:r>
              <a:rPr lang="en" sz="1800" b="1">
                <a:solidFill>
                  <a:srgbClr val="222222"/>
                </a:solidFill>
              </a:rPr>
              <a:t>vigilantes</a:t>
            </a: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1800">
                <a:solidFill>
                  <a:srgbClr val="222222"/>
                </a:solidFill>
              </a:rPr>
              <a:t>a member of a self-appointed group of citizens who undertake law enforcement in their community without legal authority, typically because the legal agencies are thought to be inadequate.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rec·on·cile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ˈrekənˌsīl/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rgbClr val="222222"/>
                </a:solidFill>
              </a:rPr>
              <a:t>verb</a:t>
            </a: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restore friendly relations between.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po·ten·tate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ˈpōtnˌtāt/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rgbClr val="222222"/>
                </a:solidFill>
              </a:rPr>
              <a:t>noun</a:t>
            </a: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a monarch or ruler, especially an autocratic one.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i·con·o·clast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īˈkänəˌklast/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rgbClr val="222222"/>
                </a:solidFill>
              </a:rPr>
              <a:t>noun</a:t>
            </a:r>
          </a:p>
          <a:p>
            <a:pPr marL="457200" lvl="0" indent="-3810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222222"/>
                </a:solidFill>
              </a:rPr>
              <a:t>1</a:t>
            </a:r>
            <a:r>
              <a:rPr lang="en" sz="2400">
                <a:solidFill>
                  <a:srgbClr val="222222"/>
                </a:solidFill>
              </a:rPr>
              <a:t>.</a:t>
            </a:r>
          </a:p>
          <a:p>
            <a:pPr marL="647700" lvl="0" indent="-3810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 sz="2400">
                <a:solidFill>
                  <a:srgbClr val="222222"/>
                </a:solidFill>
              </a:rPr>
              <a:t>a person who attacks cherished beliefs or institutions.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>
                <a:latin typeface="Times New Roman"/>
                <a:ea typeface="Times New Roman"/>
                <a:cs typeface="Times New Roman"/>
                <a:sym typeface="Times New Roman"/>
              </a:rPr>
              <a:t>Essential Questions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Persepolis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Char char="●"/>
            </a:pPr>
            <a:r>
              <a:rPr lang="en"/>
              <a:t>What are the benefits and boundaries of a culture?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875" y="1785450"/>
            <a:ext cx="3243749" cy="32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Char char="●"/>
            </a:pPr>
            <a:r>
              <a:rPr lang="en"/>
              <a:t>How is our understanding of society and culture constructed?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100" y="2489382"/>
            <a:ext cx="4960699" cy="23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Char char="●"/>
            </a:pPr>
            <a:r>
              <a:rPr lang="en"/>
              <a:t>How are stereotypes constructed and deconstructed?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</a:rPr>
              <a:t>stereotype: a  widely held but fixed and oversimplified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</a:rPr>
              <a:t> image or idea of a particular type of person or thing.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775" y="1967500"/>
            <a:ext cx="4572150" cy="25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1615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Char char="●"/>
            </a:pPr>
            <a:r>
              <a:rPr lang="en"/>
              <a:t>How are children and young adults affected by a cultural revolution?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950" y="1771650"/>
            <a:ext cx="3483874" cy="19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747" y="2860725"/>
            <a:ext cx="3123201" cy="19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25" y="2414825"/>
            <a:ext cx="37433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Char char="●"/>
            </a:pPr>
            <a:r>
              <a:rPr lang="en"/>
              <a:t>How do cultures radicalize people?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450" y="2031705"/>
            <a:ext cx="3676175" cy="26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425" y="2402700"/>
            <a:ext cx="3487154" cy="2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 from </a:t>
            </a:r>
            <a:r>
              <a:rPr lang="en" i="1"/>
              <a:t>The Secret Garden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Dissimulation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Vigilante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Reconcile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Potentate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Iconoclast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dis·sim·u·la·tion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dəˌsimyəˈlāSH(ə)n/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i="1">
                <a:solidFill>
                  <a:srgbClr val="222222"/>
                </a:solidFill>
              </a:rPr>
              <a:t>noun</a:t>
            </a:r>
          </a:p>
          <a:p>
            <a:pPr marL="457200" lvl="0" indent="-419100" rtl="0">
              <a:lnSpc>
                <a:spcPct val="120000"/>
              </a:lnSpc>
              <a:spcBef>
                <a:spcPts val="0"/>
              </a:spcBef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">
                <a:solidFill>
                  <a:srgbClr val="222222"/>
                </a:solidFill>
              </a:rPr>
              <a:t>concealment of one's thoughts, feelings, or character; pretense.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simple-light</vt:lpstr>
      <vt:lpstr>Objective</vt:lpstr>
      <vt:lpstr>Essential Questions</vt:lpstr>
      <vt:lpstr>Slide 3</vt:lpstr>
      <vt:lpstr>Slide 4</vt:lpstr>
      <vt:lpstr>Slide 5</vt:lpstr>
      <vt:lpstr>Slide 6</vt:lpstr>
      <vt:lpstr>Slide 7</vt:lpstr>
      <vt:lpstr>Vocabulary from The Secret Garden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</dc:title>
  <dc:creator>Scott Hauenstein</dc:creator>
  <cp:lastModifiedBy>shauenstein</cp:lastModifiedBy>
  <cp:revision>1</cp:revision>
  <dcterms:modified xsi:type="dcterms:W3CDTF">2015-03-12T19:25:11Z</dcterms:modified>
</cp:coreProperties>
</file>