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6AD7-6ABA-4140-9CF9-5964E4F8EBD0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C346-8A80-42BC-B444-8AFA188B53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Dante’s </a:t>
            </a:r>
            <a:r>
              <a:rPr lang="en-US" i="1" dirty="0" smtClean="0"/>
              <a:t>Inferno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Images by William Blake, </a:t>
            </a:r>
            <a:r>
              <a:rPr lang="en-US" dirty="0" err="1" smtClean="0"/>
              <a:t>Gustave</a:t>
            </a:r>
            <a:r>
              <a:rPr lang="en-US" dirty="0" smtClean="0"/>
              <a:t> Dore, Sony PSP, and others.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Gianciotto Discovers Paolo and Francesca Jean Auguste Dominique In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581400" cy="49973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5562600"/>
            <a:ext cx="405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Gianciotto Discovers Paolo and Francesca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Stradano Inferno Canto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4386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Fifth Circle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Gustave Dore Inferno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391025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648200"/>
            <a:ext cx="617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Satan is trapped in the Ninth Circle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biryukov.narod.ru/nb_pinacoteca/nb_pinacoteca_painting/nb_pinacoteca_dore_divine_comedy_inferno_01a_dante_astray_in_the_dark_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1"/>
            <a:ext cx="4267200" cy="526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715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Dante goes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stray in the Dark Wood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ibiryukov.narod.ru/nb_pinacoteca/nb_pinacoteca_painting/nb_pinacoteca_dore_divine_comedy_inferno_01b_the_lion_suddently_confronts_d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4196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5715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Lion suddenly confronts Dante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ibiryukov.narod.ru/nb_pinacoteca/nb_pinacoteca_painting/nb_pinacoteca_dore_divine_comedy_inferno_02_the_darkening_sky_of_the_first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7650"/>
            <a:ext cx="4724400" cy="5905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Darkening Sky of the First Night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ibiryukov.narod.ru/nb_pinacoteca/nb_pinacoteca_painting/nb_pinacoteca_dore_divine_comedy_inferno_04_homer_and_other_classic_po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284461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562601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Homer and the other Classical Poets by </a:t>
            </a:r>
            <a:r>
              <a:rPr lang="en-US" sz="2800" b="1" dirty="0" err="1" smtClean="0">
                <a:solidFill>
                  <a:srgbClr val="FF0000"/>
                </a:solidFill>
              </a:rPr>
              <a:t>Gustave</a:t>
            </a:r>
            <a:r>
              <a:rPr lang="en-US" sz="2800" b="1" dirty="0" smtClean="0">
                <a:solidFill>
                  <a:srgbClr val="FF0000"/>
                </a:solidFill>
              </a:rPr>
              <a:t> Dore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tteomazzali.files.wordpress.com/2009/02/gluttony-cerbe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924550" cy="4695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410200"/>
            <a:ext cx="330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Cerebrus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nteworlds.laits.utexas.edu/gallery/0115bea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20000" cy="52768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0895" y="5867400"/>
            <a:ext cx="601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Three Beasts by William Blake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e/e8/Harrow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3676650" cy="4275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562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 Harrowing of Hell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Gustave Doré - Dante Alighieri - Inferno - Plate 22 (Canto VII - Hoarders and Waster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172325" cy="570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Fourth Circle - Greed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74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Dante’s Inferno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Dante’s Inferno</dc:title>
  <dc:creator>Scott</dc:creator>
  <cp:lastModifiedBy>Scott</cp:lastModifiedBy>
  <cp:revision>4</cp:revision>
  <dcterms:created xsi:type="dcterms:W3CDTF">2013-01-28T02:14:43Z</dcterms:created>
  <dcterms:modified xsi:type="dcterms:W3CDTF">2013-01-28T03:01:32Z</dcterms:modified>
</cp:coreProperties>
</file>