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William Blake -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Songs of Innocence and of Experience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712901"/>
            <a:ext cx="4038599" cy="416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Piping down the valleys wild,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Piping songs of pleasant glee,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cloud I saw a child,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he laughing said to me: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‘Pipe a song about a Lamb!’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So I piped with merry cheer.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‘Piper, pipe that song again.’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So I piped: he wept to hear.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‘Drop thy pipe, thy happy pipe;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Sing thy songs of happy cheer!’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 sung the same again,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While he wept with joy to hear.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64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600" y="146550"/>
            <a:ext cx="3430000" cy="48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Shepherd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sweet is the shepherd’s sweet lot!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morn to the evening he strays;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shall follow his sheep all the day,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his tongue shall be fillèd with praise.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he hears the lambs’ innocent call,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he hears the ewes’ tender reply;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is watchful while they are in peace,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they know when their shepherd is nigh.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375" y="0"/>
            <a:ext cx="3189047" cy="49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205974"/>
            <a:ext cx="4038599" cy="46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LAMB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who made thee?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Does thou know who made thee,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Gave thee life, and bid thee feed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stream and o’er the mead;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Gave thee clothing of delight,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Softest clothing, woolly, bright;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Gave thee such a tender voice,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all the vales rejoice?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who made thee?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Does thou know who made thee?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I’ll tell thee;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I’ll tell thee: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is callèd by thy name,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He calls Himself a Lamb.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is meek, and He is mild,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became a little child.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 child, and thou a lamb,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callèd by His name.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God bless thee!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Little lamb, God bless thee!</a:t>
            </a:r>
          </a:p>
          <a:p>
            <a:pPr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75" y="205975"/>
            <a:ext cx="3352376" cy="49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525300"/>
            <a:ext cx="8229600" cy="43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/>
              <a:t>The Chimney Sweeper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my mother died I was very young,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my father sold me while yet my tongue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scarcely cry ‘Weep! weep! weep! weep!’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your chimneys I sweep, and in soot I sleep.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little Tom Dacre, who cried when his head,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curled like a lamb’s back, was shaved; so I said,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‘Hush, Tom! never mind it, for, when your head’s bare,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know that the soot cannot spoil your white hair.’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150" y="300625"/>
            <a:ext cx="3000375" cy="454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London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 wander through each chartered street,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Near where the chartered Thames does flow,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mark in every face I meet,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Marks of weakness, marks of woe.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every cry of every man,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 every infant’s cry of fear,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every voice, in every ban,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 mind-forged manacles I hear: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chimney-sweeper’s cry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Every blackening church appals,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hapless soldier’s sigh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05975"/>
            <a:ext cx="3094276" cy="480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Tyger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Tiger, tiger, burning bright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forests of the night,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immortal hand or eye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frame thy fearful symmetry?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what distant deeps or skies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Burnt the fire of thine eyes?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what wings dare he aspire?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 hand dare seize the fire?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what shoulder and what art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twist the sinews of thy heart?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And, when thy heart began to beat,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dread hand and what dread feet?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513450"/>
            <a:ext cx="2621500" cy="44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(16:9)</PresentationFormat>
  <Paragraphs>82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</vt:lpstr>
      <vt:lpstr>William Blake - </vt:lpstr>
      <vt:lpstr>Introduction</vt:lpstr>
      <vt:lpstr>The Shepherd </vt:lpstr>
      <vt:lpstr>Slide 4</vt:lpstr>
      <vt:lpstr>The Chimney Sweeper</vt:lpstr>
      <vt:lpstr>London</vt:lpstr>
      <vt:lpstr> The Tyger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Blake - </dc:title>
  <dc:creator>Scott Hauenstein</dc:creator>
  <cp:lastModifiedBy>shauenstein</cp:lastModifiedBy>
  <cp:revision>1</cp:revision>
  <dcterms:modified xsi:type="dcterms:W3CDTF">2015-02-05T15:20:31Z</dcterms:modified>
</cp:coreProperties>
</file>