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BDD22-EFEC-4E0D-A65F-A53ECFD2D43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24073-8B60-4052-AF1C-C035D22B37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atlantic.com/unbound/interviews/ba2000-08-02.ht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143000"/>
            <a:ext cx="7010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i="1" dirty="0"/>
              <a:t>The last four or five hundred years of European contact with Africa produced a body of literature that presented Africa in a very bad light and Africans in very lurid terms. The reason for this had to do with the need to justify the slave trade and slavery. … This continued until the Africans themselves, in the middle of the twentieth century, took into their own hands the telling of their story."</a:t>
            </a:r>
            <a:endParaRPr lang="en-US" dirty="0"/>
          </a:p>
          <a:p>
            <a:pPr fontAlgn="base"/>
            <a:r>
              <a:rPr lang="en-US" dirty="0"/>
              <a:t>-- (Chinua Achebe, </a:t>
            </a:r>
            <a:r>
              <a:rPr lang="en-US" dirty="0">
                <a:hlinkClick r:id="rId2"/>
              </a:rPr>
              <a:t>"An African Voice"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219200"/>
            <a:ext cx="5791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dirty="0" smtClean="0"/>
              <a:t>Guiding Question:</a:t>
            </a:r>
          </a:p>
          <a:p>
            <a:pPr fontAlgn="base"/>
            <a:r>
              <a:rPr lang="en-US" sz="3200" dirty="0" smtClean="0"/>
              <a:t> How </a:t>
            </a:r>
            <a:r>
              <a:rPr lang="en-US" sz="3200" dirty="0"/>
              <a:t>does Achebe see the role of the writer/storyteller? In what ways does he use fiction as a means of expressing and commenting on history?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752600"/>
            <a:ext cx="64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Guiding Question:</a:t>
            </a:r>
          </a:p>
          <a:p>
            <a:r>
              <a:rPr lang="en-US" sz="3200" dirty="0" smtClean="0"/>
              <a:t> To </a:t>
            </a:r>
            <a:r>
              <a:rPr lang="en-US" sz="3200" dirty="0"/>
              <a:t>what extent is </a:t>
            </a:r>
            <a:r>
              <a:rPr lang="en-US" sz="3200" i="1" dirty="0"/>
              <a:t>Things Fall Apart </a:t>
            </a:r>
            <a:r>
              <a:rPr lang="en-US" sz="3200" dirty="0"/>
              <a:t>successful in communicating an alternative narrative to the dominant Western history of missionaries in Africa and other colonized societies?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33400"/>
            <a:ext cx="6858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dirty="0"/>
              <a:t>Learning </a:t>
            </a:r>
            <a:r>
              <a:rPr lang="en-US" sz="2400" dirty="0" smtClean="0"/>
              <a:t>Objectives: </a:t>
            </a:r>
            <a:endParaRPr lang="en-US" sz="2400" dirty="0"/>
          </a:p>
          <a:p>
            <a:pPr fontAlgn="base">
              <a:buFont typeface="Arial" pitchFamily="34" charset="0"/>
              <a:buChar char="•"/>
            </a:pPr>
            <a:r>
              <a:rPr lang="en-US" sz="2400" dirty="0"/>
              <a:t>Become familiar with some African literature and literary traditions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2400" dirty="0"/>
              <a:t>Become familiar with elements of African and Nigerian culture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2400" dirty="0"/>
              <a:t>See how historical events are represented in fiction Be able to differentiate between historical accounts and fictionalized accounts of history</a:t>
            </a:r>
          </a:p>
          <a:p>
            <a:pPr fontAlgn="base">
              <a:buFont typeface="Arial" pitchFamily="34" charset="0"/>
              <a:buChar char="•"/>
            </a:pPr>
            <a:r>
              <a:rPr lang="en-US" sz="2400" dirty="0"/>
              <a:t>Understand narrative perspective as culturally-positioned (</a:t>
            </a:r>
            <a:r>
              <a:rPr lang="en-US" sz="2400" dirty="0" err="1"/>
              <a:t>Afrocentric</a:t>
            </a:r>
            <a:r>
              <a:rPr lang="en-US" sz="2400" dirty="0"/>
              <a:t> versus Eurocentric perspectives)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196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shauenstein</dc:creator>
  <cp:lastModifiedBy>shauenstein</cp:lastModifiedBy>
  <cp:revision>7</cp:revision>
  <dcterms:created xsi:type="dcterms:W3CDTF">2014-01-28T15:13:01Z</dcterms:created>
  <dcterms:modified xsi:type="dcterms:W3CDTF">2014-01-28T21:13:02Z</dcterms:modified>
</cp:coreProperties>
</file>